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1.xml" ContentType="application/vnd.openxmlformats-officedocument.presentationml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7" r:id="rId11"/>
    <p:sldId id="268" r:id="rId12"/>
    <p:sldId id="269" r:id="rId13"/>
    <p:sldId id="264" r:id="rId14"/>
    <p:sldId id="26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sz Walenciak" initials="TW" lastIdx="1" clrIdx="0">
    <p:extLst>
      <p:ext uri="{19B8F6BF-5375-455C-9EA6-DF929625EA0E}">
        <p15:presenceInfo xmlns:p15="http://schemas.microsoft.com/office/powerpoint/2012/main" userId="Tomasz Walenci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2T10:32:32.741" idx="1">
    <p:pos x="2621" y="691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D9E76-DBB2-4A09-B3A2-5D93204F228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2AEAEF0-4F8F-42E4-8820-ABCDAA37F059}">
      <dgm:prSet phldrT="[Tekst]"/>
      <dgm:spPr/>
      <dgm:t>
        <a:bodyPr/>
        <a:lstStyle/>
        <a:p>
          <a:r>
            <a:rPr lang="pl-PL" dirty="0"/>
            <a:t>Klasa A: humanistyczna</a:t>
          </a:r>
        </a:p>
      </dgm:t>
    </dgm:pt>
    <dgm:pt modelId="{E8208E57-1DFD-4CB5-8644-99EB8148C11C}" type="parTrans" cxnId="{F8FA4B70-9CCE-4DF9-A862-89BFD75C0989}">
      <dgm:prSet/>
      <dgm:spPr/>
      <dgm:t>
        <a:bodyPr/>
        <a:lstStyle/>
        <a:p>
          <a:endParaRPr lang="pl-PL"/>
        </a:p>
      </dgm:t>
    </dgm:pt>
    <dgm:pt modelId="{9E821B4F-2153-4D47-82DE-68BB3B06D090}" type="sibTrans" cxnId="{F8FA4B70-9CCE-4DF9-A862-89BFD75C0989}">
      <dgm:prSet/>
      <dgm:spPr/>
      <dgm:t>
        <a:bodyPr/>
        <a:lstStyle/>
        <a:p>
          <a:endParaRPr lang="pl-PL"/>
        </a:p>
      </dgm:t>
    </dgm:pt>
    <dgm:pt modelId="{6E1CC493-1EB0-43A3-84BC-E38F203D9D79}">
      <dgm:prSet phldrT="[Tekst]"/>
      <dgm:spPr/>
      <dgm:t>
        <a:bodyPr/>
        <a:lstStyle/>
        <a:p>
          <a:r>
            <a:rPr lang="pl-PL" dirty="0"/>
            <a:t>Grupa A: j. polski z biologią i językiem obcym.</a:t>
          </a:r>
        </a:p>
      </dgm:t>
    </dgm:pt>
    <dgm:pt modelId="{FDBFA9FE-5086-4975-8B94-6EC82A8C4857}" type="parTrans" cxnId="{3BDF6E0C-FECC-4CAB-9D36-5D2D120DCADA}">
      <dgm:prSet/>
      <dgm:spPr/>
      <dgm:t>
        <a:bodyPr/>
        <a:lstStyle/>
        <a:p>
          <a:endParaRPr lang="pl-PL"/>
        </a:p>
      </dgm:t>
    </dgm:pt>
    <dgm:pt modelId="{A6E5802F-900C-4CB9-8416-E61C612E44C6}" type="sibTrans" cxnId="{3BDF6E0C-FECC-4CAB-9D36-5D2D120DCADA}">
      <dgm:prSet/>
      <dgm:spPr/>
      <dgm:t>
        <a:bodyPr/>
        <a:lstStyle/>
        <a:p>
          <a:endParaRPr lang="pl-PL"/>
        </a:p>
      </dgm:t>
    </dgm:pt>
    <dgm:pt modelId="{A218AFD3-FF0A-403F-A9D4-EC30535C5465}">
      <dgm:prSet phldrT="[Tekst]"/>
      <dgm:spPr/>
      <dgm:t>
        <a:bodyPr/>
        <a:lstStyle/>
        <a:p>
          <a:r>
            <a:rPr lang="pl-PL" dirty="0"/>
            <a:t>Grupa B: historia z wiedzą o społeczeństwie i językiem obcym.</a:t>
          </a:r>
        </a:p>
      </dgm:t>
    </dgm:pt>
    <dgm:pt modelId="{4C2E96C7-D790-4774-BAB7-89F198DEA14E}" type="parTrans" cxnId="{27320274-460A-4DEE-BA18-FB5BD160AA8E}">
      <dgm:prSet/>
      <dgm:spPr/>
      <dgm:t>
        <a:bodyPr/>
        <a:lstStyle/>
        <a:p>
          <a:endParaRPr lang="pl-PL"/>
        </a:p>
      </dgm:t>
    </dgm:pt>
    <dgm:pt modelId="{BF68B24B-6078-4163-A259-DFAA2D200529}" type="sibTrans" cxnId="{27320274-460A-4DEE-BA18-FB5BD160AA8E}">
      <dgm:prSet/>
      <dgm:spPr/>
      <dgm:t>
        <a:bodyPr/>
        <a:lstStyle/>
        <a:p>
          <a:endParaRPr lang="pl-PL"/>
        </a:p>
      </dgm:t>
    </dgm:pt>
    <dgm:pt modelId="{CB28BEC7-D80A-46F9-B97D-EFACD6202812}">
      <dgm:prSet phldrT="[Tekst]"/>
      <dgm:spPr/>
      <dgm:t>
        <a:bodyPr/>
        <a:lstStyle/>
        <a:p>
          <a:r>
            <a:rPr lang="pl-PL" dirty="0"/>
            <a:t>Klasa B: matematyczno-przyrodnicza</a:t>
          </a:r>
        </a:p>
      </dgm:t>
    </dgm:pt>
    <dgm:pt modelId="{8D231A81-8DF6-4ADD-91F4-3F3A60E1B8AF}" type="parTrans" cxnId="{84868062-757D-4B65-AB1C-B7F928A94E46}">
      <dgm:prSet/>
      <dgm:spPr/>
      <dgm:t>
        <a:bodyPr/>
        <a:lstStyle/>
        <a:p>
          <a:endParaRPr lang="pl-PL"/>
        </a:p>
      </dgm:t>
    </dgm:pt>
    <dgm:pt modelId="{F7DD6DE8-E7DA-4202-A8C2-D697B24503C2}" type="sibTrans" cxnId="{84868062-757D-4B65-AB1C-B7F928A94E46}">
      <dgm:prSet/>
      <dgm:spPr/>
      <dgm:t>
        <a:bodyPr/>
        <a:lstStyle/>
        <a:p>
          <a:endParaRPr lang="pl-PL"/>
        </a:p>
      </dgm:t>
    </dgm:pt>
    <dgm:pt modelId="{94831578-4934-4989-9E74-69737CBE013D}">
      <dgm:prSet phldrT="[Tekst]"/>
      <dgm:spPr/>
      <dgm:t>
        <a:bodyPr/>
        <a:lstStyle/>
        <a:p>
          <a:r>
            <a:rPr lang="pl-PL" dirty="0"/>
            <a:t>Przedmioty rozszerzone:</a:t>
          </a:r>
        </a:p>
      </dgm:t>
    </dgm:pt>
    <dgm:pt modelId="{B8686668-E0E3-4E7B-A49D-AB34BDA33E41}" type="parTrans" cxnId="{62D9791C-2938-4F94-A594-A0850568D429}">
      <dgm:prSet/>
      <dgm:spPr/>
      <dgm:t>
        <a:bodyPr/>
        <a:lstStyle/>
        <a:p>
          <a:endParaRPr lang="pl-PL"/>
        </a:p>
      </dgm:t>
    </dgm:pt>
    <dgm:pt modelId="{F35763F7-8404-49B4-979D-789AE4992C30}" type="sibTrans" cxnId="{62D9791C-2938-4F94-A594-A0850568D429}">
      <dgm:prSet/>
      <dgm:spPr/>
      <dgm:t>
        <a:bodyPr/>
        <a:lstStyle/>
        <a:p>
          <a:endParaRPr lang="pl-PL"/>
        </a:p>
      </dgm:t>
    </dgm:pt>
    <dgm:pt modelId="{2D198ECE-C670-405E-B1D2-F6D7781658A5}">
      <dgm:prSet phldrT="[Tekst]"/>
      <dgm:spPr/>
      <dgm:t>
        <a:bodyPr/>
        <a:lstStyle/>
        <a:p>
          <a:r>
            <a:rPr lang="pl-PL" dirty="0"/>
            <a:t>Uwaga: możliwe połączenie historii z językiem polskim.</a:t>
          </a:r>
        </a:p>
      </dgm:t>
    </dgm:pt>
    <dgm:pt modelId="{DE2C6741-D388-4C7B-A294-AB649D59F60A}" type="parTrans" cxnId="{7CF60C72-5FC0-49F9-926F-2BE4CE10FB69}">
      <dgm:prSet/>
      <dgm:spPr/>
    </dgm:pt>
    <dgm:pt modelId="{76B4C69E-5FDF-451D-AF20-C21A64E2FFD0}" type="sibTrans" cxnId="{7CF60C72-5FC0-49F9-926F-2BE4CE10FB69}">
      <dgm:prSet/>
      <dgm:spPr/>
    </dgm:pt>
    <dgm:pt modelId="{D6247D05-42C4-4F99-BAE6-70EB79ED28B7}">
      <dgm:prSet phldrT="[Tekst]"/>
      <dgm:spPr/>
      <dgm:t>
        <a:bodyPr/>
        <a:lstStyle/>
        <a:p>
          <a:r>
            <a:rPr lang="pl-PL" dirty="0"/>
            <a:t>matematyka/chemia (do wyboru)</a:t>
          </a:r>
        </a:p>
      </dgm:t>
    </dgm:pt>
    <dgm:pt modelId="{23408482-5B9A-45D1-8B82-DD744A98E09A}" type="parTrans" cxnId="{242BCAC1-BE1C-462E-86AF-BF8251713297}">
      <dgm:prSet/>
      <dgm:spPr/>
    </dgm:pt>
    <dgm:pt modelId="{54A6833B-321C-46F5-A9B2-4D462A8CB150}" type="sibTrans" cxnId="{242BCAC1-BE1C-462E-86AF-BF8251713297}">
      <dgm:prSet/>
      <dgm:spPr/>
    </dgm:pt>
    <dgm:pt modelId="{E5160514-DCD1-42B4-B37D-FEE10DDA3E24}">
      <dgm:prSet phldrT="[Tekst]"/>
      <dgm:spPr/>
      <dgm:t>
        <a:bodyPr/>
        <a:lstStyle/>
        <a:p>
          <a:r>
            <a:rPr lang="pl-PL" dirty="0"/>
            <a:t>geografia/biologia/fizyka (do wyboru), </a:t>
          </a:r>
        </a:p>
      </dgm:t>
    </dgm:pt>
    <dgm:pt modelId="{3CF4C921-CE09-4EF8-973F-3436D3CB6C06}" type="parTrans" cxnId="{06D84B9B-A15F-4C3E-B80D-0DEEEC81C1D8}">
      <dgm:prSet/>
      <dgm:spPr/>
    </dgm:pt>
    <dgm:pt modelId="{5D29D5EB-D4DA-439E-AB20-940ED769F6AD}" type="sibTrans" cxnId="{06D84B9B-A15F-4C3E-B80D-0DEEEC81C1D8}">
      <dgm:prSet/>
      <dgm:spPr/>
    </dgm:pt>
    <dgm:pt modelId="{1D4DE975-4979-4381-8B26-644AF2A7138E}">
      <dgm:prSet phldrT="[Tekst]"/>
      <dgm:spPr/>
      <dgm:t>
        <a:bodyPr/>
        <a:lstStyle/>
        <a:p>
          <a:r>
            <a:rPr lang="pl-PL" dirty="0"/>
            <a:t>język obcy.</a:t>
          </a:r>
        </a:p>
      </dgm:t>
    </dgm:pt>
    <dgm:pt modelId="{2523963A-BE27-487E-82DA-4DDCF3FAD269}" type="parTrans" cxnId="{B4D1CA46-6CED-49F6-B9B5-CF9E3D1803B1}">
      <dgm:prSet/>
      <dgm:spPr/>
    </dgm:pt>
    <dgm:pt modelId="{1C8791DF-CA8B-4744-8D79-B469DA23277F}" type="sibTrans" cxnId="{B4D1CA46-6CED-49F6-B9B5-CF9E3D1803B1}">
      <dgm:prSet/>
      <dgm:spPr/>
    </dgm:pt>
    <dgm:pt modelId="{0E2EEC71-9F37-48E8-8285-3B416DB0F753}" type="pres">
      <dgm:prSet presAssocID="{742D9E76-DBB2-4A09-B3A2-5D93204F2280}" presName="linear" presStyleCnt="0">
        <dgm:presLayoutVars>
          <dgm:dir/>
          <dgm:resizeHandles val="exact"/>
        </dgm:presLayoutVars>
      </dgm:prSet>
      <dgm:spPr/>
    </dgm:pt>
    <dgm:pt modelId="{B04F13D4-ED57-49BD-B48C-E3CE49AB6BE9}" type="pres">
      <dgm:prSet presAssocID="{12AEAEF0-4F8F-42E4-8820-ABCDAA37F059}" presName="comp" presStyleCnt="0"/>
      <dgm:spPr/>
    </dgm:pt>
    <dgm:pt modelId="{97D7F0E0-3721-4B26-B336-2E7981B63EAA}" type="pres">
      <dgm:prSet presAssocID="{12AEAEF0-4F8F-42E4-8820-ABCDAA37F059}" presName="box" presStyleLbl="node1" presStyleIdx="0" presStyleCnt="2"/>
      <dgm:spPr/>
    </dgm:pt>
    <dgm:pt modelId="{A577A3F3-7803-4EE1-AF6E-36D7F0A6083C}" type="pres">
      <dgm:prSet presAssocID="{12AEAEF0-4F8F-42E4-8820-ABCDAA37F059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FEF885FC-AAB9-48F0-926E-A1E6F954D587}" type="pres">
      <dgm:prSet presAssocID="{12AEAEF0-4F8F-42E4-8820-ABCDAA37F059}" presName="text" presStyleLbl="node1" presStyleIdx="0" presStyleCnt="2">
        <dgm:presLayoutVars>
          <dgm:bulletEnabled val="1"/>
        </dgm:presLayoutVars>
      </dgm:prSet>
      <dgm:spPr/>
    </dgm:pt>
    <dgm:pt modelId="{050F4927-2E41-43DB-BFC5-1B5057445500}" type="pres">
      <dgm:prSet presAssocID="{9E821B4F-2153-4D47-82DE-68BB3B06D090}" presName="spacer" presStyleCnt="0"/>
      <dgm:spPr/>
    </dgm:pt>
    <dgm:pt modelId="{CBD75708-D068-4DE1-AFCB-B6907EEE099A}" type="pres">
      <dgm:prSet presAssocID="{CB28BEC7-D80A-46F9-B97D-EFACD6202812}" presName="comp" presStyleCnt="0"/>
      <dgm:spPr/>
    </dgm:pt>
    <dgm:pt modelId="{C979AF55-B002-4779-9117-75D706F03558}" type="pres">
      <dgm:prSet presAssocID="{CB28BEC7-D80A-46F9-B97D-EFACD6202812}" presName="box" presStyleLbl="node1" presStyleIdx="1" presStyleCnt="2"/>
      <dgm:spPr/>
    </dgm:pt>
    <dgm:pt modelId="{1BC4153F-7B6C-43A9-A3CF-BEFE06DE40CC}" type="pres">
      <dgm:prSet presAssocID="{CB28BEC7-D80A-46F9-B97D-EFACD6202812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16DB03F2-10B5-45FB-AFF1-87C57A0496F6}" type="pres">
      <dgm:prSet presAssocID="{CB28BEC7-D80A-46F9-B97D-EFACD6202812}" presName="text" presStyleLbl="node1" presStyleIdx="1" presStyleCnt="2">
        <dgm:presLayoutVars>
          <dgm:bulletEnabled val="1"/>
        </dgm:presLayoutVars>
      </dgm:prSet>
      <dgm:spPr/>
    </dgm:pt>
  </dgm:ptLst>
  <dgm:cxnLst>
    <dgm:cxn modelId="{3BDF6E0C-FECC-4CAB-9D36-5D2D120DCADA}" srcId="{12AEAEF0-4F8F-42E4-8820-ABCDAA37F059}" destId="{6E1CC493-1EB0-43A3-84BC-E38F203D9D79}" srcOrd="0" destOrd="0" parTransId="{FDBFA9FE-5086-4975-8B94-6EC82A8C4857}" sibTransId="{A6E5802F-900C-4CB9-8416-E61C612E44C6}"/>
    <dgm:cxn modelId="{3AE04F1A-7D95-4030-B124-6399ADA4D3DC}" type="presOf" srcId="{1D4DE975-4979-4381-8B26-644AF2A7138E}" destId="{16DB03F2-10B5-45FB-AFF1-87C57A0496F6}" srcOrd="1" destOrd="4" presId="urn:microsoft.com/office/officeart/2005/8/layout/vList4"/>
    <dgm:cxn modelId="{62D9791C-2938-4F94-A594-A0850568D429}" srcId="{CB28BEC7-D80A-46F9-B97D-EFACD6202812}" destId="{94831578-4934-4989-9E74-69737CBE013D}" srcOrd="0" destOrd="0" parTransId="{B8686668-E0E3-4E7B-A49D-AB34BDA33E41}" sibTransId="{F35763F7-8404-49B4-979D-789AE4992C30}"/>
    <dgm:cxn modelId="{CAA5851F-0BF6-4188-B055-54CDD74244B3}" type="presOf" srcId="{2D198ECE-C670-405E-B1D2-F6D7781658A5}" destId="{FEF885FC-AAB9-48F0-926E-A1E6F954D587}" srcOrd="1" destOrd="3" presId="urn:microsoft.com/office/officeart/2005/8/layout/vList4"/>
    <dgm:cxn modelId="{80000420-C982-42A1-93B0-466110C3D62E}" type="presOf" srcId="{1D4DE975-4979-4381-8B26-644AF2A7138E}" destId="{C979AF55-B002-4779-9117-75D706F03558}" srcOrd="0" destOrd="4" presId="urn:microsoft.com/office/officeart/2005/8/layout/vList4"/>
    <dgm:cxn modelId="{AE4BC724-D0F2-4AEE-B828-8BFF261A5465}" type="presOf" srcId="{6E1CC493-1EB0-43A3-84BC-E38F203D9D79}" destId="{FEF885FC-AAB9-48F0-926E-A1E6F954D587}" srcOrd="1" destOrd="1" presId="urn:microsoft.com/office/officeart/2005/8/layout/vList4"/>
    <dgm:cxn modelId="{2F800F2D-90F9-4E19-93AD-14354ABD7FA9}" type="presOf" srcId="{CB28BEC7-D80A-46F9-B97D-EFACD6202812}" destId="{16DB03F2-10B5-45FB-AFF1-87C57A0496F6}" srcOrd="1" destOrd="0" presId="urn:microsoft.com/office/officeart/2005/8/layout/vList4"/>
    <dgm:cxn modelId="{BB2A6A2E-75B3-4808-9767-A98993C47408}" type="presOf" srcId="{2D198ECE-C670-405E-B1D2-F6D7781658A5}" destId="{97D7F0E0-3721-4B26-B336-2E7981B63EAA}" srcOrd="0" destOrd="3" presId="urn:microsoft.com/office/officeart/2005/8/layout/vList4"/>
    <dgm:cxn modelId="{DE45BF32-1BAB-4AAE-9475-0134C933AA3B}" type="presOf" srcId="{D6247D05-42C4-4F99-BAE6-70EB79ED28B7}" destId="{C979AF55-B002-4779-9117-75D706F03558}" srcOrd="0" destOrd="2" presId="urn:microsoft.com/office/officeart/2005/8/layout/vList4"/>
    <dgm:cxn modelId="{84868062-757D-4B65-AB1C-B7F928A94E46}" srcId="{742D9E76-DBB2-4A09-B3A2-5D93204F2280}" destId="{CB28BEC7-D80A-46F9-B97D-EFACD6202812}" srcOrd="1" destOrd="0" parTransId="{8D231A81-8DF6-4ADD-91F4-3F3A60E1B8AF}" sibTransId="{F7DD6DE8-E7DA-4202-A8C2-D697B24503C2}"/>
    <dgm:cxn modelId="{B4D1CA46-6CED-49F6-B9B5-CF9E3D1803B1}" srcId="{CB28BEC7-D80A-46F9-B97D-EFACD6202812}" destId="{1D4DE975-4979-4381-8B26-644AF2A7138E}" srcOrd="3" destOrd="0" parTransId="{2523963A-BE27-487E-82DA-4DDCF3FAD269}" sibTransId="{1C8791DF-CA8B-4744-8D79-B469DA23277F}"/>
    <dgm:cxn modelId="{97EC326A-3EF6-4FBF-9AB8-BA1695D149D9}" type="presOf" srcId="{94831578-4934-4989-9E74-69737CBE013D}" destId="{C979AF55-B002-4779-9117-75D706F03558}" srcOrd="0" destOrd="1" presId="urn:microsoft.com/office/officeart/2005/8/layout/vList4"/>
    <dgm:cxn modelId="{8437734C-5CBA-49B1-87D8-D8E4F0269410}" type="presOf" srcId="{E5160514-DCD1-42B4-B37D-FEE10DDA3E24}" destId="{C979AF55-B002-4779-9117-75D706F03558}" srcOrd="0" destOrd="3" presId="urn:microsoft.com/office/officeart/2005/8/layout/vList4"/>
    <dgm:cxn modelId="{F8FA4B70-9CCE-4DF9-A862-89BFD75C0989}" srcId="{742D9E76-DBB2-4A09-B3A2-5D93204F2280}" destId="{12AEAEF0-4F8F-42E4-8820-ABCDAA37F059}" srcOrd="0" destOrd="0" parTransId="{E8208E57-1DFD-4CB5-8644-99EB8148C11C}" sibTransId="{9E821B4F-2153-4D47-82DE-68BB3B06D090}"/>
    <dgm:cxn modelId="{7CF60C72-5FC0-49F9-926F-2BE4CE10FB69}" srcId="{12AEAEF0-4F8F-42E4-8820-ABCDAA37F059}" destId="{2D198ECE-C670-405E-B1D2-F6D7781658A5}" srcOrd="2" destOrd="0" parTransId="{DE2C6741-D388-4C7B-A294-AB649D59F60A}" sibTransId="{76B4C69E-5FDF-451D-AF20-C21A64E2FFD0}"/>
    <dgm:cxn modelId="{27320274-460A-4DEE-BA18-FB5BD160AA8E}" srcId="{12AEAEF0-4F8F-42E4-8820-ABCDAA37F059}" destId="{A218AFD3-FF0A-403F-A9D4-EC30535C5465}" srcOrd="1" destOrd="0" parTransId="{4C2E96C7-D790-4774-BAB7-89F198DEA14E}" sibTransId="{BF68B24B-6078-4163-A259-DFAA2D200529}"/>
    <dgm:cxn modelId="{EE9EDB74-7B27-4CFE-BB13-AA084570C85B}" type="presOf" srcId="{CB28BEC7-D80A-46F9-B97D-EFACD6202812}" destId="{C979AF55-B002-4779-9117-75D706F03558}" srcOrd="0" destOrd="0" presId="urn:microsoft.com/office/officeart/2005/8/layout/vList4"/>
    <dgm:cxn modelId="{9D5BE775-2469-477C-B619-F372B66BB468}" type="presOf" srcId="{12AEAEF0-4F8F-42E4-8820-ABCDAA37F059}" destId="{97D7F0E0-3721-4B26-B336-2E7981B63EAA}" srcOrd="0" destOrd="0" presId="urn:microsoft.com/office/officeart/2005/8/layout/vList4"/>
    <dgm:cxn modelId="{7D82D194-ADAF-42F5-A03E-EB77CF91ACCB}" type="presOf" srcId="{A218AFD3-FF0A-403F-A9D4-EC30535C5465}" destId="{FEF885FC-AAB9-48F0-926E-A1E6F954D587}" srcOrd="1" destOrd="2" presId="urn:microsoft.com/office/officeart/2005/8/layout/vList4"/>
    <dgm:cxn modelId="{274D2B98-C2E0-4928-873E-A3D2A36DBCC3}" type="presOf" srcId="{6E1CC493-1EB0-43A3-84BC-E38F203D9D79}" destId="{97D7F0E0-3721-4B26-B336-2E7981B63EAA}" srcOrd="0" destOrd="1" presId="urn:microsoft.com/office/officeart/2005/8/layout/vList4"/>
    <dgm:cxn modelId="{06D84B9B-A15F-4C3E-B80D-0DEEEC81C1D8}" srcId="{CB28BEC7-D80A-46F9-B97D-EFACD6202812}" destId="{E5160514-DCD1-42B4-B37D-FEE10DDA3E24}" srcOrd="2" destOrd="0" parTransId="{3CF4C921-CE09-4EF8-973F-3436D3CB6C06}" sibTransId="{5D29D5EB-D4DA-439E-AB20-940ED769F6AD}"/>
    <dgm:cxn modelId="{31C1819B-B139-4990-A7DB-7A01AC250EEA}" type="presOf" srcId="{A218AFD3-FF0A-403F-A9D4-EC30535C5465}" destId="{97D7F0E0-3721-4B26-B336-2E7981B63EAA}" srcOrd="0" destOrd="2" presId="urn:microsoft.com/office/officeart/2005/8/layout/vList4"/>
    <dgm:cxn modelId="{32B699B9-C46C-4543-BC11-F99FCA7B1B99}" type="presOf" srcId="{E5160514-DCD1-42B4-B37D-FEE10DDA3E24}" destId="{16DB03F2-10B5-45FB-AFF1-87C57A0496F6}" srcOrd="1" destOrd="3" presId="urn:microsoft.com/office/officeart/2005/8/layout/vList4"/>
    <dgm:cxn modelId="{44078FBB-2EC7-4179-9D52-808EEE1A5AB7}" type="presOf" srcId="{742D9E76-DBB2-4A09-B3A2-5D93204F2280}" destId="{0E2EEC71-9F37-48E8-8285-3B416DB0F753}" srcOrd="0" destOrd="0" presId="urn:microsoft.com/office/officeart/2005/8/layout/vList4"/>
    <dgm:cxn modelId="{8192B4BD-9931-4AFD-A293-C648A8B68227}" type="presOf" srcId="{12AEAEF0-4F8F-42E4-8820-ABCDAA37F059}" destId="{FEF885FC-AAB9-48F0-926E-A1E6F954D587}" srcOrd="1" destOrd="0" presId="urn:microsoft.com/office/officeart/2005/8/layout/vList4"/>
    <dgm:cxn modelId="{242BCAC1-BE1C-462E-86AF-BF8251713297}" srcId="{CB28BEC7-D80A-46F9-B97D-EFACD6202812}" destId="{D6247D05-42C4-4F99-BAE6-70EB79ED28B7}" srcOrd="1" destOrd="0" parTransId="{23408482-5B9A-45D1-8B82-DD744A98E09A}" sibTransId="{54A6833B-321C-46F5-A9B2-4D462A8CB150}"/>
    <dgm:cxn modelId="{89B713C2-BE34-4937-9189-77FE02FDDF33}" type="presOf" srcId="{94831578-4934-4989-9E74-69737CBE013D}" destId="{16DB03F2-10B5-45FB-AFF1-87C57A0496F6}" srcOrd="1" destOrd="1" presId="urn:microsoft.com/office/officeart/2005/8/layout/vList4"/>
    <dgm:cxn modelId="{3522CBE5-FF16-4DF7-8F54-2EAE42D15757}" type="presOf" srcId="{D6247D05-42C4-4F99-BAE6-70EB79ED28B7}" destId="{16DB03F2-10B5-45FB-AFF1-87C57A0496F6}" srcOrd="1" destOrd="2" presId="urn:microsoft.com/office/officeart/2005/8/layout/vList4"/>
    <dgm:cxn modelId="{EF08EDEC-26EE-4506-B472-C7ABB5DE6446}" type="presParOf" srcId="{0E2EEC71-9F37-48E8-8285-3B416DB0F753}" destId="{B04F13D4-ED57-49BD-B48C-E3CE49AB6BE9}" srcOrd="0" destOrd="0" presId="urn:microsoft.com/office/officeart/2005/8/layout/vList4"/>
    <dgm:cxn modelId="{7A5362BA-AACE-4313-815F-54AF05C71ABD}" type="presParOf" srcId="{B04F13D4-ED57-49BD-B48C-E3CE49AB6BE9}" destId="{97D7F0E0-3721-4B26-B336-2E7981B63EAA}" srcOrd="0" destOrd="0" presId="urn:microsoft.com/office/officeart/2005/8/layout/vList4"/>
    <dgm:cxn modelId="{8400C408-143C-4DFC-A5B0-C58FDCCC9C97}" type="presParOf" srcId="{B04F13D4-ED57-49BD-B48C-E3CE49AB6BE9}" destId="{A577A3F3-7803-4EE1-AF6E-36D7F0A6083C}" srcOrd="1" destOrd="0" presId="urn:microsoft.com/office/officeart/2005/8/layout/vList4"/>
    <dgm:cxn modelId="{7C646157-C300-4E4C-AE86-0197DC0D89AB}" type="presParOf" srcId="{B04F13D4-ED57-49BD-B48C-E3CE49AB6BE9}" destId="{FEF885FC-AAB9-48F0-926E-A1E6F954D587}" srcOrd="2" destOrd="0" presId="urn:microsoft.com/office/officeart/2005/8/layout/vList4"/>
    <dgm:cxn modelId="{65108475-A8F4-446E-9784-557D753C1629}" type="presParOf" srcId="{0E2EEC71-9F37-48E8-8285-3B416DB0F753}" destId="{050F4927-2E41-43DB-BFC5-1B5057445500}" srcOrd="1" destOrd="0" presId="urn:microsoft.com/office/officeart/2005/8/layout/vList4"/>
    <dgm:cxn modelId="{F48AA85C-1084-4B92-A2A1-018958276D9B}" type="presParOf" srcId="{0E2EEC71-9F37-48E8-8285-3B416DB0F753}" destId="{CBD75708-D068-4DE1-AFCB-B6907EEE099A}" srcOrd="2" destOrd="0" presId="urn:microsoft.com/office/officeart/2005/8/layout/vList4"/>
    <dgm:cxn modelId="{619E5586-BCAF-41A8-BFAE-E4F0C8AB60BB}" type="presParOf" srcId="{CBD75708-D068-4DE1-AFCB-B6907EEE099A}" destId="{C979AF55-B002-4779-9117-75D706F03558}" srcOrd="0" destOrd="0" presId="urn:microsoft.com/office/officeart/2005/8/layout/vList4"/>
    <dgm:cxn modelId="{9D0273EE-0A7E-43BA-B825-805C7E5C6D5A}" type="presParOf" srcId="{CBD75708-D068-4DE1-AFCB-B6907EEE099A}" destId="{1BC4153F-7B6C-43A9-A3CF-BEFE06DE40CC}" srcOrd="1" destOrd="0" presId="urn:microsoft.com/office/officeart/2005/8/layout/vList4"/>
    <dgm:cxn modelId="{90ABCD55-AF1A-43C4-AA95-E10F788E946A}" type="presParOf" srcId="{CBD75708-D068-4DE1-AFCB-B6907EEE099A}" destId="{16DB03F2-10B5-45FB-AFF1-87C57A0496F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045EE0-34FE-4768-8C0D-1CEABDFF6E70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BE7438F-7167-45CE-B29F-E8C8942E01B5}">
      <dgm:prSet phldrT="[Tekst]"/>
      <dgm:spPr/>
      <dgm:t>
        <a:bodyPr/>
        <a:lstStyle/>
        <a:p>
          <a:r>
            <a:rPr lang="pl-PL" dirty="0"/>
            <a:t>Szkoła podstawowa</a:t>
          </a:r>
        </a:p>
      </dgm:t>
    </dgm:pt>
    <dgm:pt modelId="{E6E2C028-7005-488C-B2F7-B75216FA138D}" type="parTrans" cxnId="{BC65B4EC-C35A-4115-9A74-201EE83A9A6D}">
      <dgm:prSet/>
      <dgm:spPr/>
      <dgm:t>
        <a:bodyPr/>
        <a:lstStyle/>
        <a:p>
          <a:endParaRPr lang="pl-PL"/>
        </a:p>
      </dgm:t>
    </dgm:pt>
    <dgm:pt modelId="{10304D97-C19D-44FE-8038-D0D575AFEC10}" type="sibTrans" cxnId="{BC65B4EC-C35A-4115-9A74-201EE83A9A6D}">
      <dgm:prSet/>
      <dgm:spPr/>
      <dgm:t>
        <a:bodyPr/>
        <a:lstStyle/>
        <a:p>
          <a:endParaRPr lang="pl-PL"/>
        </a:p>
      </dgm:t>
    </dgm:pt>
    <dgm:pt modelId="{41A2E355-9BCA-40CC-9073-83727793C84A}">
      <dgm:prSet phldrT="[Tekst]"/>
      <dgm:spPr/>
      <dgm:t>
        <a:bodyPr/>
        <a:lstStyle/>
        <a:p>
          <a:r>
            <a:rPr lang="pl-PL" dirty="0"/>
            <a:t>Wybór liceum i przedmiotów rozszerzonych</a:t>
          </a:r>
        </a:p>
      </dgm:t>
    </dgm:pt>
    <dgm:pt modelId="{33EF88FF-BA67-4C5B-883B-0209FA5EF4A2}" type="parTrans" cxnId="{579F4565-94BC-462D-81C7-D92C2983A3B1}">
      <dgm:prSet/>
      <dgm:spPr/>
      <dgm:t>
        <a:bodyPr/>
        <a:lstStyle/>
        <a:p>
          <a:endParaRPr lang="pl-PL"/>
        </a:p>
      </dgm:t>
    </dgm:pt>
    <dgm:pt modelId="{77DE9E8D-5A9C-4C02-9D5F-907F807C03BE}" type="sibTrans" cxnId="{579F4565-94BC-462D-81C7-D92C2983A3B1}">
      <dgm:prSet/>
      <dgm:spPr/>
      <dgm:t>
        <a:bodyPr/>
        <a:lstStyle/>
        <a:p>
          <a:endParaRPr lang="pl-PL"/>
        </a:p>
      </dgm:t>
    </dgm:pt>
    <dgm:pt modelId="{DA3879F7-2CAE-4B2E-8E0D-1A55F3D7F742}">
      <dgm:prSet phldrT="[Tekst]"/>
      <dgm:spPr/>
      <dgm:t>
        <a:bodyPr/>
        <a:lstStyle/>
        <a:p>
          <a:r>
            <a:rPr lang="pl-PL" dirty="0"/>
            <a:t>Egzamin maturalny</a:t>
          </a:r>
        </a:p>
      </dgm:t>
    </dgm:pt>
    <dgm:pt modelId="{3EA360B8-9BCB-458F-95D5-BCF3A037EF0C}" type="parTrans" cxnId="{7E75025D-1B7D-4889-ABA5-6DB93A93D787}">
      <dgm:prSet/>
      <dgm:spPr/>
      <dgm:t>
        <a:bodyPr/>
        <a:lstStyle/>
        <a:p>
          <a:endParaRPr lang="pl-PL"/>
        </a:p>
      </dgm:t>
    </dgm:pt>
    <dgm:pt modelId="{800FC494-6343-430E-BAE8-4C5CE961C40D}" type="sibTrans" cxnId="{7E75025D-1B7D-4889-ABA5-6DB93A93D787}">
      <dgm:prSet/>
      <dgm:spPr/>
      <dgm:t>
        <a:bodyPr/>
        <a:lstStyle/>
        <a:p>
          <a:endParaRPr lang="pl-PL"/>
        </a:p>
      </dgm:t>
    </dgm:pt>
    <dgm:pt modelId="{0D1C8554-AB5E-4061-947D-F87DAA06C71F}">
      <dgm:prSet phldrT="[Tekst]"/>
      <dgm:spPr/>
      <dgm:t>
        <a:bodyPr/>
        <a:lstStyle/>
        <a:p>
          <a:r>
            <a:rPr lang="pl-PL" dirty="0"/>
            <a:t>Studia</a:t>
          </a:r>
        </a:p>
      </dgm:t>
    </dgm:pt>
    <dgm:pt modelId="{7CCB0756-6AEB-4579-87B8-EDACD3B07C90}" type="parTrans" cxnId="{D98A5668-544B-4B63-9147-BA6D68D20244}">
      <dgm:prSet/>
      <dgm:spPr/>
      <dgm:t>
        <a:bodyPr/>
        <a:lstStyle/>
        <a:p>
          <a:endParaRPr lang="pl-PL"/>
        </a:p>
      </dgm:t>
    </dgm:pt>
    <dgm:pt modelId="{423CB202-E237-43DE-8E09-D86BB158D638}" type="sibTrans" cxnId="{D98A5668-544B-4B63-9147-BA6D68D20244}">
      <dgm:prSet/>
      <dgm:spPr/>
      <dgm:t>
        <a:bodyPr/>
        <a:lstStyle/>
        <a:p>
          <a:endParaRPr lang="pl-PL"/>
        </a:p>
      </dgm:t>
    </dgm:pt>
    <dgm:pt modelId="{AFA8AA66-2C2A-4F7F-8B0B-5C1B6764CD01}">
      <dgm:prSet phldrT="[Tekst]"/>
      <dgm:spPr/>
      <dgm:t>
        <a:bodyPr/>
        <a:lstStyle/>
        <a:p>
          <a:r>
            <a:rPr lang="pl-PL" dirty="0"/>
            <a:t>Kariera zawodowa w wybranej specjalności</a:t>
          </a:r>
        </a:p>
      </dgm:t>
    </dgm:pt>
    <dgm:pt modelId="{7867ACAB-8065-4D83-9355-F139A6B643EE}" type="parTrans" cxnId="{A47D6394-545E-42BE-98E9-63DFE01C26E5}">
      <dgm:prSet/>
      <dgm:spPr/>
      <dgm:t>
        <a:bodyPr/>
        <a:lstStyle/>
        <a:p>
          <a:endParaRPr lang="pl-PL"/>
        </a:p>
      </dgm:t>
    </dgm:pt>
    <dgm:pt modelId="{6B20F76F-CF81-4427-86DA-72109FB0BF95}" type="sibTrans" cxnId="{A47D6394-545E-42BE-98E9-63DFE01C26E5}">
      <dgm:prSet/>
      <dgm:spPr/>
      <dgm:t>
        <a:bodyPr/>
        <a:lstStyle/>
        <a:p>
          <a:endParaRPr lang="pl-PL"/>
        </a:p>
      </dgm:t>
    </dgm:pt>
    <dgm:pt modelId="{922A3690-A479-4D6B-833D-F7DCC14E783A}" type="pres">
      <dgm:prSet presAssocID="{A7045EE0-34FE-4768-8C0D-1CEABDFF6E70}" presName="Name0" presStyleCnt="0">
        <dgm:presLayoutVars>
          <dgm:dir/>
          <dgm:resizeHandles val="exact"/>
        </dgm:presLayoutVars>
      </dgm:prSet>
      <dgm:spPr/>
    </dgm:pt>
    <dgm:pt modelId="{29791FB7-7D45-47CB-A0EC-78CEFFC9A3CA}" type="pres">
      <dgm:prSet presAssocID="{BBE7438F-7167-45CE-B29F-E8C8942E01B5}" presName="node" presStyleLbl="node1" presStyleIdx="0" presStyleCnt="5">
        <dgm:presLayoutVars>
          <dgm:bulletEnabled val="1"/>
        </dgm:presLayoutVars>
      </dgm:prSet>
      <dgm:spPr/>
    </dgm:pt>
    <dgm:pt modelId="{C715FBDA-9E94-4A43-924C-3127CFAAE5CA}" type="pres">
      <dgm:prSet presAssocID="{10304D97-C19D-44FE-8038-D0D575AFEC10}" presName="sibTrans" presStyleLbl="sibTrans1D1" presStyleIdx="0" presStyleCnt="4"/>
      <dgm:spPr/>
    </dgm:pt>
    <dgm:pt modelId="{BD7330F8-DA3B-42B5-8CD5-D19894563ED5}" type="pres">
      <dgm:prSet presAssocID="{10304D97-C19D-44FE-8038-D0D575AFEC10}" presName="connectorText" presStyleLbl="sibTrans1D1" presStyleIdx="0" presStyleCnt="4"/>
      <dgm:spPr/>
    </dgm:pt>
    <dgm:pt modelId="{9C6541BF-355E-4562-B436-BD451B3C9525}" type="pres">
      <dgm:prSet presAssocID="{41A2E355-9BCA-40CC-9073-83727793C84A}" presName="node" presStyleLbl="node1" presStyleIdx="1" presStyleCnt="5">
        <dgm:presLayoutVars>
          <dgm:bulletEnabled val="1"/>
        </dgm:presLayoutVars>
      </dgm:prSet>
      <dgm:spPr/>
    </dgm:pt>
    <dgm:pt modelId="{3EF32B39-9B01-442F-8A09-775DC725217D}" type="pres">
      <dgm:prSet presAssocID="{77DE9E8D-5A9C-4C02-9D5F-907F807C03BE}" presName="sibTrans" presStyleLbl="sibTrans1D1" presStyleIdx="1" presStyleCnt="4"/>
      <dgm:spPr/>
    </dgm:pt>
    <dgm:pt modelId="{11F4949B-3A94-4938-98A7-3FD3C0CD1BA8}" type="pres">
      <dgm:prSet presAssocID="{77DE9E8D-5A9C-4C02-9D5F-907F807C03BE}" presName="connectorText" presStyleLbl="sibTrans1D1" presStyleIdx="1" presStyleCnt="4"/>
      <dgm:spPr/>
    </dgm:pt>
    <dgm:pt modelId="{6608D104-9A65-4703-AF70-36AC887AC637}" type="pres">
      <dgm:prSet presAssocID="{DA3879F7-2CAE-4B2E-8E0D-1A55F3D7F742}" presName="node" presStyleLbl="node1" presStyleIdx="2" presStyleCnt="5">
        <dgm:presLayoutVars>
          <dgm:bulletEnabled val="1"/>
        </dgm:presLayoutVars>
      </dgm:prSet>
      <dgm:spPr/>
    </dgm:pt>
    <dgm:pt modelId="{63B1A1F2-918B-451A-9508-0D388CF82520}" type="pres">
      <dgm:prSet presAssocID="{800FC494-6343-430E-BAE8-4C5CE961C40D}" presName="sibTrans" presStyleLbl="sibTrans1D1" presStyleIdx="2" presStyleCnt="4"/>
      <dgm:spPr/>
    </dgm:pt>
    <dgm:pt modelId="{8D1F42B0-B91D-4EF2-9365-0A81CD752458}" type="pres">
      <dgm:prSet presAssocID="{800FC494-6343-430E-BAE8-4C5CE961C40D}" presName="connectorText" presStyleLbl="sibTrans1D1" presStyleIdx="2" presStyleCnt="4"/>
      <dgm:spPr/>
    </dgm:pt>
    <dgm:pt modelId="{C939A9DB-3D53-41CF-97F3-3E68EBC65312}" type="pres">
      <dgm:prSet presAssocID="{0D1C8554-AB5E-4061-947D-F87DAA06C71F}" presName="node" presStyleLbl="node1" presStyleIdx="3" presStyleCnt="5">
        <dgm:presLayoutVars>
          <dgm:bulletEnabled val="1"/>
        </dgm:presLayoutVars>
      </dgm:prSet>
      <dgm:spPr/>
    </dgm:pt>
    <dgm:pt modelId="{670681A6-0EE8-480B-B7D0-7B3E7F1EEC46}" type="pres">
      <dgm:prSet presAssocID="{423CB202-E237-43DE-8E09-D86BB158D638}" presName="sibTrans" presStyleLbl="sibTrans1D1" presStyleIdx="3" presStyleCnt="4"/>
      <dgm:spPr/>
    </dgm:pt>
    <dgm:pt modelId="{BBABD810-0DAF-44D0-AB8D-9ED8A24D2654}" type="pres">
      <dgm:prSet presAssocID="{423CB202-E237-43DE-8E09-D86BB158D638}" presName="connectorText" presStyleLbl="sibTrans1D1" presStyleIdx="3" presStyleCnt="4"/>
      <dgm:spPr/>
    </dgm:pt>
    <dgm:pt modelId="{82DBC658-79E3-434F-9286-635DB3627ED9}" type="pres">
      <dgm:prSet presAssocID="{AFA8AA66-2C2A-4F7F-8B0B-5C1B6764CD01}" presName="node" presStyleLbl="node1" presStyleIdx="4" presStyleCnt="5">
        <dgm:presLayoutVars>
          <dgm:bulletEnabled val="1"/>
        </dgm:presLayoutVars>
      </dgm:prSet>
      <dgm:spPr/>
    </dgm:pt>
  </dgm:ptLst>
  <dgm:cxnLst>
    <dgm:cxn modelId="{4561E930-0028-46EF-802B-91B905C5BACE}" type="presOf" srcId="{A7045EE0-34FE-4768-8C0D-1CEABDFF6E70}" destId="{922A3690-A479-4D6B-833D-F7DCC14E783A}" srcOrd="0" destOrd="0" presId="urn:microsoft.com/office/officeart/2005/8/layout/bProcess3"/>
    <dgm:cxn modelId="{B4F0BE40-21C3-4FA4-9859-3D4DE8F99468}" type="presOf" srcId="{423CB202-E237-43DE-8E09-D86BB158D638}" destId="{670681A6-0EE8-480B-B7D0-7B3E7F1EEC46}" srcOrd="0" destOrd="0" presId="urn:microsoft.com/office/officeart/2005/8/layout/bProcess3"/>
    <dgm:cxn modelId="{7E75025D-1B7D-4889-ABA5-6DB93A93D787}" srcId="{A7045EE0-34FE-4768-8C0D-1CEABDFF6E70}" destId="{DA3879F7-2CAE-4B2E-8E0D-1A55F3D7F742}" srcOrd="2" destOrd="0" parTransId="{3EA360B8-9BCB-458F-95D5-BCF3A037EF0C}" sibTransId="{800FC494-6343-430E-BAE8-4C5CE961C40D}"/>
    <dgm:cxn modelId="{579F4565-94BC-462D-81C7-D92C2983A3B1}" srcId="{A7045EE0-34FE-4768-8C0D-1CEABDFF6E70}" destId="{41A2E355-9BCA-40CC-9073-83727793C84A}" srcOrd="1" destOrd="0" parTransId="{33EF88FF-BA67-4C5B-883B-0209FA5EF4A2}" sibTransId="{77DE9E8D-5A9C-4C02-9D5F-907F807C03BE}"/>
    <dgm:cxn modelId="{C7745446-FB67-450A-98E4-32ACE9CDF72C}" type="presOf" srcId="{0D1C8554-AB5E-4061-947D-F87DAA06C71F}" destId="{C939A9DB-3D53-41CF-97F3-3E68EBC65312}" srcOrd="0" destOrd="0" presId="urn:microsoft.com/office/officeart/2005/8/layout/bProcess3"/>
    <dgm:cxn modelId="{D98A5668-544B-4B63-9147-BA6D68D20244}" srcId="{A7045EE0-34FE-4768-8C0D-1CEABDFF6E70}" destId="{0D1C8554-AB5E-4061-947D-F87DAA06C71F}" srcOrd="3" destOrd="0" parTransId="{7CCB0756-6AEB-4579-87B8-EDACD3B07C90}" sibTransId="{423CB202-E237-43DE-8E09-D86BB158D638}"/>
    <dgm:cxn modelId="{F1A0664F-2895-46A9-97E9-B3C61B376162}" type="presOf" srcId="{77DE9E8D-5A9C-4C02-9D5F-907F807C03BE}" destId="{11F4949B-3A94-4938-98A7-3FD3C0CD1BA8}" srcOrd="1" destOrd="0" presId="urn:microsoft.com/office/officeart/2005/8/layout/bProcess3"/>
    <dgm:cxn modelId="{13459E52-773E-43AD-89FC-1FF5E0152203}" type="presOf" srcId="{DA3879F7-2CAE-4B2E-8E0D-1A55F3D7F742}" destId="{6608D104-9A65-4703-AF70-36AC887AC637}" srcOrd="0" destOrd="0" presId="urn:microsoft.com/office/officeart/2005/8/layout/bProcess3"/>
    <dgm:cxn modelId="{2A544874-8FB6-46F3-BABD-4B1AFF1DCD7D}" type="presOf" srcId="{10304D97-C19D-44FE-8038-D0D575AFEC10}" destId="{C715FBDA-9E94-4A43-924C-3127CFAAE5CA}" srcOrd="0" destOrd="0" presId="urn:microsoft.com/office/officeart/2005/8/layout/bProcess3"/>
    <dgm:cxn modelId="{DDA89F75-B994-4709-BE6D-0FDBB0CE5C91}" type="presOf" srcId="{800FC494-6343-430E-BAE8-4C5CE961C40D}" destId="{8D1F42B0-B91D-4EF2-9365-0A81CD752458}" srcOrd="1" destOrd="0" presId="urn:microsoft.com/office/officeart/2005/8/layout/bProcess3"/>
    <dgm:cxn modelId="{A47D6394-545E-42BE-98E9-63DFE01C26E5}" srcId="{A7045EE0-34FE-4768-8C0D-1CEABDFF6E70}" destId="{AFA8AA66-2C2A-4F7F-8B0B-5C1B6764CD01}" srcOrd="4" destOrd="0" parTransId="{7867ACAB-8065-4D83-9355-F139A6B643EE}" sibTransId="{6B20F76F-CF81-4427-86DA-72109FB0BF95}"/>
    <dgm:cxn modelId="{D1CA9898-2252-46D3-81F2-EE9AA25045AB}" type="presOf" srcId="{41A2E355-9BCA-40CC-9073-83727793C84A}" destId="{9C6541BF-355E-4562-B436-BD451B3C9525}" srcOrd="0" destOrd="0" presId="urn:microsoft.com/office/officeart/2005/8/layout/bProcess3"/>
    <dgm:cxn modelId="{4BCE819A-A5E0-43B5-AC03-DA8A9BE6B428}" type="presOf" srcId="{423CB202-E237-43DE-8E09-D86BB158D638}" destId="{BBABD810-0DAF-44D0-AB8D-9ED8A24D2654}" srcOrd="1" destOrd="0" presId="urn:microsoft.com/office/officeart/2005/8/layout/bProcess3"/>
    <dgm:cxn modelId="{5D465FBE-F2EC-491C-8C7A-094C4C7336C6}" type="presOf" srcId="{BBE7438F-7167-45CE-B29F-E8C8942E01B5}" destId="{29791FB7-7D45-47CB-A0EC-78CEFFC9A3CA}" srcOrd="0" destOrd="0" presId="urn:microsoft.com/office/officeart/2005/8/layout/bProcess3"/>
    <dgm:cxn modelId="{A174BCCE-C957-4DFF-910E-BED36AC38EA5}" type="presOf" srcId="{10304D97-C19D-44FE-8038-D0D575AFEC10}" destId="{BD7330F8-DA3B-42B5-8CD5-D19894563ED5}" srcOrd="1" destOrd="0" presId="urn:microsoft.com/office/officeart/2005/8/layout/bProcess3"/>
    <dgm:cxn modelId="{43A69ED0-D223-49CC-8A20-A94A818188C2}" type="presOf" srcId="{77DE9E8D-5A9C-4C02-9D5F-907F807C03BE}" destId="{3EF32B39-9B01-442F-8A09-775DC725217D}" srcOrd="0" destOrd="0" presId="urn:microsoft.com/office/officeart/2005/8/layout/bProcess3"/>
    <dgm:cxn modelId="{3E675AD6-4944-41F5-958D-F54BF314F809}" type="presOf" srcId="{AFA8AA66-2C2A-4F7F-8B0B-5C1B6764CD01}" destId="{82DBC658-79E3-434F-9286-635DB3627ED9}" srcOrd="0" destOrd="0" presId="urn:microsoft.com/office/officeart/2005/8/layout/bProcess3"/>
    <dgm:cxn modelId="{BC65B4EC-C35A-4115-9A74-201EE83A9A6D}" srcId="{A7045EE0-34FE-4768-8C0D-1CEABDFF6E70}" destId="{BBE7438F-7167-45CE-B29F-E8C8942E01B5}" srcOrd="0" destOrd="0" parTransId="{E6E2C028-7005-488C-B2F7-B75216FA138D}" sibTransId="{10304D97-C19D-44FE-8038-D0D575AFEC10}"/>
    <dgm:cxn modelId="{6A32D9EE-3C2A-478E-A340-482F61D6185B}" type="presOf" srcId="{800FC494-6343-430E-BAE8-4C5CE961C40D}" destId="{63B1A1F2-918B-451A-9508-0D388CF82520}" srcOrd="0" destOrd="0" presId="urn:microsoft.com/office/officeart/2005/8/layout/bProcess3"/>
    <dgm:cxn modelId="{B860BFD1-BF4B-47EF-85F8-968B018F6677}" type="presParOf" srcId="{922A3690-A479-4D6B-833D-F7DCC14E783A}" destId="{29791FB7-7D45-47CB-A0EC-78CEFFC9A3CA}" srcOrd="0" destOrd="0" presId="urn:microsoft.com/office/officeart/2005/8/layout/bProcess3"/>
    <dgm:cxn modelId="{E6239261-6242-489C-97F5-54FF77D4E179}" type="presParOf" srcId="{922A3690-A479-4D6B-833D-F7DCC14E783A}" destId="{C715FBDA-9E94-4A43-924C-3127CFAAE5CA}" srcOrd="1" destOrd="0" presId="urn:microsoft.com/office/officeart/2005/8/layout/bProcess3"/>
    <dgm:cxn modelId="{5F3BE98D-F504-4ABC-982C-EBE214F63931}" type="presParOf" srcId="{C715FBDA-9E94-4A43-924C-3127CFAAE5CA}" destId="{BD7330F8-DA3B-42B5-8CD5-D19894563ED5}" srcOrd="0" destOrd="0" presId="urn:microsoft.com/office/officeart/2005/8/layout/bProcess3"/>
    <dgm:cxn modelId="{F223B8CB-43F0-498B-B5E9-D2868444B8CD}" type="presParOf" srcId="{922A3690-A479-4D6B-833D-F7DCC14E783A}" destId="{9C6541BF-355E-4562-B436-BD451B3C9525}" srcOrd="2" destOrd="0" presId="urn:microsoft.com/office/officeart/2005/8/layout/bProcess3"/>
    <dgm:cxn modelId="{8EFC2713-790E-4C13-BDF3-DA0F475DB5B8}" type="presParOf" srcId="{922A3690-A479-4D6B-833D-F7DCC14E783A}" destId="{3EF32B39-9B01-442F-8A09-775DC725217D}" srcOrd="3" destOrd="0" presId="urn:microsoft.com/office/officeart/2005/8/layout/bProcess3"/>
    <dgm:cxn modelId="{D334AD44-7145-4688-9A8C-B0BEA4C35606}" type="presParOf" srcId="{3EF32B39-9B01-442F-8A09-775DC725217D}" destId="{11F4949B-3A94-4938-98A7-3FD3C0CD1BA8}" srcOrd="0" destOrd="0" presId="urn:microsoft.com/office/officeart/2005/8/layout/bProcess3"/>
    <dgm:cxn modelId="{92791E9D-E461-4773-8D7A-868BD5DFDE88}" type="presParOf" srcId="{922A3690-A479-4D6B-833D-F7DCC14E783A}" destId="{6608D104-9A65-4703-AF70-36AC887AC637}" srcOrd="4" destOrd="0" presId="urn:microsoft.com/office/officeart/2005/8/layout/bProcess3"/>
    <dgm:cxn modelId="{42E4BA32-508B-4E3D-80A2-9C2D9ECF110F}" type="presParOf" srcId="{922A3690-A479-4D6B-833D-F7DCC14E783A}" destId="{63B1A1F2-918B-451A-9508-0D388CF82520}" srcOrd="5" destOrd="0" presId="urn:microsoft.com/office/officeart/2005/8/layout/bProcess3"/>
    <dgm:cxn modelId="{89B80659-68C0-466F-A862-84FAB156A6DE}" type="presParOf" srcId="{63B1A1F2-918B-451A-9508-0D388CF82520}" destId="{8D1F42B0-B91D-4EF2-9365-0A81CD752458}" srcOrd="0" destOrd="0" presId="urn:microsoft.com/office/officeart/2005/8/layout/bProcess3"/>
    <dgm:cxn modelId="{D8D75384-389F-4413-9951-9C167894C86F}" type="presParOf" srcId="{922A3690-A479-4D6B-833D-F7DCC14E783A}" destId="{C939A9DB-3D53-41CF-97F3-3E68EBC65312}" srcOrd="6" destOrd="0" presId="urn:microsoft.com/office/officeart/2005/8/layout/bProcess3"/>
    <dgm:cxn modelId="{0A903FE8-03B4-4017-8049-32DA1C68778A}" type="presParOf" srcId="{922A3690-A479-4D6B-833D-F7DCC14E783A}" destId="{670681A6-0EE8-480B-B7D0-7B3E7F1EEC46}" srcOrd="7" destOrd="0" presId="urn:microsoft.com/office/officeart/2005/8/layout/bProcess3"/>
    <dgm:cxn modelId="{DAE08327-FEC0-4F4D-B317-D74C6BDD8667}" type="presParOf" srcId="{670681A6-0EE8-480B-B7D0-7B3E7F1EEC46}" destId="{BBABD810-0DAF-44D0-AB8D-9ED8A24D2654}" srcOrd="0" destOrd="0" presId="urn:microsoft.com/office/officeart/2005/8/layout/bProcess3"/>
    <dgm:cxn modelId="{376D7B1F-1DE1-4DDC-A553-61A9CF7D6168}" type="presParOf" srcId="{922A3690-A479-4D6B-833D-F7DCC14E783A}" destId="{82DBC658-79E3-434F-9286-635DB3627ED9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2F5772-960E-460D-B374-52200905FD9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F9AE7C-B0AC-4256-9C0E-B0A438D687BF}">
      <dgm:prSet phldrT="[Tekst]"/>
      <dgm:spPr/>
      <dgm:t>
        <a:bodyPr/>
        <a:lstStyle/>
        <a:p>
          <a:r>
            <a:rPr lang="pl-PL" dirty="0"/>
            <a:t>język rosyjski jako drugi język obcy</a:t>
          </a:r>
        </a:p>
      </dgm:t>
    </dgm:pt>
    <dgm:pt modelId="{D7F3EC32-21CD-4ECB-A4AC-13AA0F09E5E4}" type="parTrans" cxnId="{3BF1AA60-8384-40AD-ACE2-F36BCA7A500C}">
      <dgm:prSet/>
      <dgm:spPr/>
      <dgm:t>
        <a:bodyPr/>
        <a:lstStyle/>
        <a:p>
          <a:endParaRPr lang="pl-PL"/>
        </a:p>
      </dgm:t>
    </dgm:pt>
    <dgm:pt modelId="{8065E115-D422-4AFC-9379-7950150D571E}" type="sibTrans" cxnId="{3BF1AA60-8384-40AD-ACE2-F36BCA7A500C}">
      <dgm:prSet/>
      <dgm:spPr/>
      <dgm:t>
        <a:bodyPr/>
        <a:lstStyle/>
        <a:p>
          <a:endParaRPr lang="pl-PL"/>
        </a:p>
      </dgm:t>
    </dgm:pt>
    <dgm:pt modelId="{1FAB3A90-8C71-4BB2-8568-21044AFB2594}">
      <dgm:prSet phldrT="[Tekst]"/>
      <dgm:spPr/>
      <dgm:t>
        <a:bodyPr/>
        <a:lstStyle/>
        <a:p>
          <a:r>
            <a:rPr lang="pl-PL" dirty="0"/>
            <a:t>filozofia nauczana przez 4 kolejne lata</a:t>
          </a:r>
        </a:p>
      </dgm:t>
    </dgm:pt>
    <dgm:pt modelId="{CDBD4E2A-A1B1-4D54-B869-EC7FB7045C01}" type="parTrans" cxnId="{C1CEF250-7E0C-46F7-B784-8E8C490A71E6}">
      <dgm:prSet/>
      <dgm:spPr/>
      <dgm:t>
        <a:bodyPr/>
        <a:lstStyle/>
        <a:p>
          <a:endParaRPr lang="pl-PL"/>
        </a:p>
      </dgm:t>
    </dgm:pt>
    <dgm:pt modelId="{87B0E3D0-7753-4FEA-A8C6-21A40CD6487B}" type="sibTrans" cxnId="{C1CEF250-7E0C-46F7-B784-8E8C490A71E6}">
      <dgm:prSet/>
      <dgm:spPr/>
      <dgm:t>
        <a:bodyPr/>
        <a:lstStyle/>
        <a:p>
          <a:endParaRPr lang="pl-PL"/>
        </a:p>
      </dgm:t>
    </dgm:pt>
    <dgm:pt modelId="{E45C88AB-AB75-41DB-846E-FF151DEF97D3}">
      <dgm:prSet phldrT="[Tekst]"/>
      <dgm:spPr/>
      <dgm:t>
        <a:bodyPr/>
        <a:lstStyle/>
        <a:p>
          <a:r>
            <a:rPr lang="pl-PL" dirty="0"/>
            <a:t>wychowanie fizyczne prowadzone w systemie fakultatywnym (1 z 3 godzin)</a:t>
          </a:r>
        </a:p>
      </dgm:t>
    </dgm:pt>
    <dgm:pt modelId="{9C9B5199-1DEE-491C-84D0-D0725C67F0E7}" type="parTrans" cxnId="{3EFAFC42-489E-4FF9-95D0-8EF418EAFD4C}">
      <dgm:prSet/>
      <dgm:spPr/>
      <dgm:t>
        <a:bodyPr/>
        <a:lstStyle/>
        <a:p>
          <a:endParaRPr lang="pl-PL"/>
        </a:p>
      </dgm:t>
    </dgm:pt>
    <dgm:pt modelId="{6CEA9BC9-FA55-42C0-B147-2ED2BBD8F5BF}" type="sibTrans" cxnId="{3EFAFC42-489E-4FF9-95D0-8EF418EAFD4C}">
      <dgm:prSet/>
      <dgm:spPr/>
      <dgm:t>
        <a:bodyPr/>
        <a:lstStyle/>
        <a:p>
          <a:endParaRPr lang="pl-PL"/>
        </a:p>
      </dgm:t>
    </dgm:pt>
    <dgm:pt modelId="{89DCFC56-CBA0-4B2C-B9D0-5607D0ABF1DA}">
      <dgm:prSet phldrT="[Tekst]"/>
      <dgm:spPr/>
      <dgm:t>
        <a:bodyPr/>
        <a:lstStyle/>
        <a:p>
          <a:r>
            <a:rPr lang="pl-PL" dirty="0"/>
            <a:t>doskonalenie języków obcych w projektach zagranicznych</a:t>
          </a:r>
        </a:p>
      </dgm:t>
    </dgm:pt>
    <dgm:pt modelId="{09ADF1DD-A244-475F-86DC-9637873B2923}" type="parTrans" cxnId="{C3DAFDA7-16E9-4DEB-8A61-68FEAF4B601B}">
      <dgm:prSet/>
      <dgm:spPr/>
      <dgm:t>
        <a:bodyPr/>
        <a:lstStyle/>
        <a:p>
          <a:endParaRPr lang="pl-PL"/>
        </a:p>
      </dgm:t>
    </dgm:pt>
    <dgm:pt modelId="{55020CF9-5FDC-4878-8151-A7DCC5BBF271}" type="sibTrans" cxnId="{C3DAFDA7-16E9-4DEB-8A61-68FEAF4B601B}">
      <dgm:prSet/>
      <dgm:spPr/>
      <dgm:t>
        <a:bodyPr/>
        <a:lstStyle/>
        <a:p>
          <a:endParaRPr lang="pl-PL"/>
        </a:p>
      </dgm:t>
    </dgm:pt>
    <dgm:pt modelId="{D24D7881-874D-4B26-89A9-D4B79C7A9BD3}" type="pres">
      <dgm:prSet presAssocID="{C92F5772-960E-460D-B374-52200905FD9A}" presName="matrix" presStyleCnt="0">
        <dgm:presLayoutVars>
          <dgm:chMax val="1"/>
          <dgm:dir/>
          <dgm:resizeHandles val="exact"/>
        </dgm:presLayoutVars>
      </dgm:prSet>
      <dgm:spPr/>
    </dgm:pt>
    <dgm:pt modelId="{2A6E826F-6EAB-406A-BD29-18D8E3E5EC74}" type="pres">
      <dgm:prSet presAssocID="{C92F5772-960E-460D-B374-52200905FD9A}" presName="diamond" presStyleLbl="bgShp" presStyleIdx="0" presStyleCnt="1"/>
      <dgm:spPr/>
    </dgm:pt>
    <dgm:pt modelId="{5F64B498-3757-429D-B94A-24EA88C69021}" type="pres">
      <dgm:prSet presAssocID="{C92F5772-960E-460D-B374-52200905FD9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7E67E23-E278-48C2-9EB4-1643E0695891}" type="pres">
      <dgm:prSet presAssocID="{C92F5772-960E-460D-B374-52200905FD9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D278D0E-BE41-4399-BD21-89A58E8935A9}" type="pres">
      <dgm:prSet presAssocID="{C92F5772-960E-460D-B374-52200905FD9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8DFECF7-2267-4632-B2F0-1D4079B57D45}" type="pres">
      <dgm:prSet presAssocID="{C92F5772-960E-460D-B374-52200905FD9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BF1AA60-8384-40AD-ACE2-F36BCA7A500C}" srcId="{C92F5772-960E-460D-B374-52200905FD9A}" destId="{F4F9AE7C-B0AC-4256-9C0E-B0A438D687BF}" srcOrd="0" destOrd="0" parTransId="{D7F3EC32-21CD-4ECB-A4AC-13AA0F09E5E4}" sibTransId="{8065E115-D422-4AFC-9379-7950150D571E}"/>
    <dgm:cxn modelId="{3EFAFC42-489E-4FF9-95D0-8EF418EAFD4C}" srcId="{C92F5772-960E-460D-B374-52200905FD9A}" destId="{E45C88AB-AB75-41DB-846E-FF151DEF97D3}" srcOrd="2" destOrd="0" parTransId="{9C9B5199-1DEE-491C-84D0-D0725C67F0E7}" sibTransId="{6CEA9BC9-FA55-42C0-B147-2ED2BBD8F5BF}"/>
    <dgm:cxn modelId="{21975368-3A13-4AED-BC56-582F6A91A8E1}" type="presOf" srcId="{E45C88AB-AB75-41DB-846E-FF151DEF97D3}" destId="{0D278D0E-BE41-4399-BD21-89A58E8935A9}" srcOrd="0" destOrd="0" presId="urn:microsoft.com/office/officeart/2005/8/layout/matrix3"/>
    <dgm:cxn modelId="{01CBEC6C-86A5-4E3A-982C-F42B8CB2DDFC}" type="presOf" srcId="{89DCFC56-CBA0-4B2C-B9D0-5607D0ABF1DA}" destId="{A8DFECF7-2267-4632-B2F0-1D4079B57D45}" srcOrd="0" destOrd="0" presId="urn:microsoft.com/office/officeart/2005/8/layout/matrix3"/>
    <dgm:cxn modelId="{C1CEF250-7E0C-46F7-B784-8E8C490A71E6}" srcId="{C92F5772-960E-460D-B374-52200905FD9A}" destId="{1FAB3A90-8C71-4BB2-8568-21044AFB2594}" srcOrd="1" destOrd="0" parTransId="{CDBD4E2A-A1B1-4D54-B869-EC7FB7045C01}" sibTransId="{87B0E3D0-7753-4FEA-A8C6-21A40CD6487B}"/>
    <dgm:cxn modelId="{C3DAFDA7-16E9-4DEB-8A61-68FEAF4B601B}" srcId="{C92F5772-960E-460D-B374-52200905FD9A}" destId="{89DCFC56-CBA0-4B2C-B9D0-5607D0ABF1DA}" srcOrd="3" destOrd="0" parTransId="{09ADF1DD-A244-475F-86DC-9637873B2923}" sibTransId="{55020CF9-5FDC-4878-8151-A7DCC5BBF271}"/>
    <dgm:cxn modelId="{82CD79B2-98A6-4BDF-8C73-8E538EE85E30}" type="presOf" srcId="{1FAB3A90-8C71-4BB2-8568-21044AFB2594}" destId="{C7E67E23-E278-48C2-9EB4-1643E0695891}" srcOrd="0" destOrd="0" presId="urn:microsoft.com/office/officeart/2005/8/layout/matrix3"/>
    <dgm:cxn modelId="{9291D3EF-889E-45F3-A78C-556609116D92}" type="presOf" srcId="{F4F9AE7C-B0AC-4256-9C0E-B0A438D687BF}" destId="{5F64B498-3757-429D-B94A-24EA88C69021}" srcOrd="0" destOrd="0" presId="urn:microsoft.com/office/officeart/2005/8/layout/matrix3"/>
    <dgm:cxn modelId="{C248BFF5-ACEF-4352-88F3-D3A6BB23160A}" type="presOf" srcId="{C92F5772-960E-460D-B374-52200905FD9A}" destId="{D24D7881-874D-4B26-89A9-D4B79C7A9BD3}" srcOrd="0" destOrd="0" presId="urn:microsoft.com/office/officeart/2005/8/layout/matrix3"/>
    <dgm:cxn modelId="{310EBF0E-CF4F-4E07-A1C1-35E409582AB7}" type="presParOf" srcId="{D24D7881-874D-4B26-89A9-D4B79C7A9BD3}" destId="{2A6E826F-6EAB-406A-BD29-18D8E3E5EC74}" srcOrd="0" destOrd="0" presId="urn:microsoft.com/office/officeart/2005/8/layout/matrix3"/>
    <dgm:cxn modelId="{928F249A-8349-4F3C-AA66-AC4005FC4987}" type="presParOf" srcId="{D24D7881-874D-4B26-89A9-D4B79C7A9BD3}" destId="{5F64B498-3757-429D-B94A-24EA88C69021}" srcOrd="1" destOrd="0" presId="urn:microsoft.com/office/officeart/2005/8/layout/matrix3"/>
    <dgm:cxn modelId="{05B630C0-F465-45AB-B241-A8966E78382F}" type="presParOf" srcId="{D24D7881-874D-4B26-89A9-D4B79C7A9BD3}" destId="{C7E67E23-E278-48C2-9EB4-1643E0695891}" srcOrd="2" destOrd="0" presId="urn:microsoft.com/office/officeart/2005/8/layout/matrix3"/>
    <dgm:cxn modelId="{B7086D91-510D-4AC4-9926-66BE4AD8E21B}" type="presParOf" srcId="{D24D7881-874D-4B26-89A9-D4B79C7A9BD3}" destId="{0D278D0E-BE41-4399-BD21-89A58E8935A9}" srcOrd="3" destOrd="0" presId="urn:microsoft.com/office/officeart/2005/8/layout/matrix3"/>
    <dgm:cxn modelId="{C1BAF770-44B7-4B86-BA9E-84B98FC76258}" type="presParOf" srcId="{D24D7881-874D-4B26-89A9-D4B79C7A9BD3}" destId="{A8DFECF7-2267-4632-B2F0-1D4079B57D4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2CF61D-E1AD-45B4-9490-55371334A94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424C439-5FED-4410-A379-948A01EDBA02}">
      <dgm:prSet phldrT="[Tekst]"/>
      <dgm:spPr/>
      <dgm:t>
        <a:bodyPr/>
        <a:lstStyle/>
        <a:p>
          <a:r>
            <a:rPr lang="pl-PL" dirty="0"/>
            <a:t>Dlaczego Mickiewicz?</a:t>
          </a:r>
        </a:p>
      </dgm:t>
    </dgm:pt>
    <dgm:pt modelId="{567FD972-E65D-47BC-8270-DCBA2E6CC430}" type="parTrans" cxnId="{CC88D40E-2CA4-4128-9D69-AE53088AF951}">
      <dgm:prSet/>
      <dgm:spPr/>
      <dgm:t>
        <a:bodyPr/>
        <a:lstStyle/>
        <a:p>
          <a:endParaRPr lang="pl-PL"/>
        </a:p>
      </dgm:t>
    </dgm:pt>
    <dgm:pt modelId="{9FB52C52-B341-4860-96C1-C25ADE4FB321}" type="sibTrans" cxnId="{CC88D40E-2CA4-4128-9D69-AE53088AF951}">
      <dgm:prSet/>
      <dgm:spPr/>
      <dgm:t>
        <a:bodyPr/>
        <a:lstStyle/>
        <a:p>
          <a:endParaRPr lang="pl-PL"/>
        </a:p>
      </dgm:t>
    </dgm:pt>
    <dgm:pt modelId="{3CF106E2-49AE-453B-80F7-408CCFE1C0E8}">
      <dgm:prSet phldrT="[Tekst]"/>
      <dgm:spPr/>
      <dgm:t>
        <a:bodyPr/>
        <a:lstStyle/>
        <a:p>
          <a:r>
            <a:rPr lang="pl-PL" dirty="0"/>
            <a:t>Od lat osiągamy najwyższe wyniki matur w powiecie sulęcińskim.</a:t>
          </a:r>
        </a:p>
      </dgm:t>
    </dgm:pt>
    <dgm:pt modelId="{AFD94DEA-CE01-46F6-9CFF-485A47FD5103}" type="parTrans" cxnId="{EACAFD4B-BA01-410F-9B12-B4A03B576E9B}">
      <dgm:prSet/>
      <dgm:spPr/>
      <dgm:t>
        <a:bodyPr/>
        <a:lstStyle/>
        <a:p>
          <a:endParaRPr lang="pl-PL"/>
        </a:p>
      </dgm:t>
    </dgm:pt>
    <dgm:pt modelId="{457C779A-1811-426C-BB04-375F4087B21A}" type="sibTrans" cxnId="{EACAFD4B-BA01-410F-9B12-B4A03B576E9B}">
      <dgm:prSet/>
      <dgm:spPr/>
      <dgm:t>
        <a:bodyPr/>
        <a:lstStyle/>
        <a:p>
          <a:endParaRPr lang="pl-PL"/>
        </a:p>
      </dgm:t>
    </dgm:pt>
    <dgm:pt modelId="{7390413D-9DBD-4891-9DB4-EA399A7BC9AE}">
      <dgm:prSet phldrT="[Tekst]"/>
      <dgm:spPr/>
      <dgm:t>
        <a:bodyPr/>
        <a:lstStyle/>
        <a:p>
          <a:r>
            <a:rPr lang="pl-PL" dirty="0"/>
            <a:t>Większość naszych absolwentów dostaje się na uczelnie wyższe i kończy wybrane przez siebie studia.</a:t>
          </a:r>
        </a:p>
      </dgm:t>
    </dgm:pt>
    <dgm:pt modelId="{8BF83843-9B88-46B0-ABF7-DF5E7A5AE9A8}" type="parTrans" cxnId="{CC4DF4C0-17C1-40DE-8B1B-D0FCD7C35757}">
      <dgm:prSet/>
      <dgm:spPr/>
      <dgm:t>
        <a:bodyPr/>
        <a:lstStyle/>
        <a:p>
          <a:endParaRPr lang="pl-PL"/>
        </a:p>
      </dgm:t>
    </dgm:pt>
    <dgm:pt modelId="{CB427DC4-84DF-4239-A286-A779C69B5171}" type="sibTrans" cxnId="{CC4DF4C0-17C1-40DE-8B1B-D0FCD7C35757}">
      <dgm:prSet/>
      <dgm:spPr/>
      <dgm:t>
        <a:bodyPr/>
        <a:lstStyle/>
        <a:p>
          <a:endParaRPr lang="pl-PL"/>
        </a:p>
      </dgm:t>
    </dgm:pt>
    <dgm:pt modelId="{A6819347-9C96-4D22-9606-24B4F0222A0F}">
      <dgm:prSet phldrT="[Tekst]"/>
      <dgm:spPr/>
      <dgm:t>
        <a:bodyPr/>
        <a:lstStyle/>
        <a:p>
          <a:r>
            <a:rPr lang="pl-PL" dirty="0"/>
            <a:t>Stale dostosowujemy ofertę dydaktyczną do potrzeb ucznia i wymogów otaczającej nas rzeczywistości.</a:t>
          </a:r>
        </a:p>
      </dgm:t>
    </dgm:pt>
    <dgm:pt modelId="{BA6476ED-2EA8-46BE-959A-22301E5AD6A1}" type="parTrans" cxnId="{C8B3EDBC-9AAC-4390-B796-54C2E1909563}">
      <dgm:prSet/>
      <dgm:spPr/>
      <dgm:t>
        <a:bodyPr/>
        <a:lstStyle/>
        <a:p>
          <a:endParaRPr lang="pl-PL"/>
        </a:p>
      </dgm:t>
    </dgm:pt>
    <dgm:pt modelId="{6DCFFA75-36F7-4D2C-83AC-27376A837B16}" type="sibTrans" cxnId="{C8B3EDBC-9AAC-4390-B796-54C2E1909563}">
      <dgm:prSet/>
      <dgm:spPr/>
      <dgm:t>
        <a:bodyPr/>
        <a:lstStyle/>
        <a:p>
          <a:endParaRPr lang="pl-PL"/>
        </a:p>
      </dgm:t>
    </dgm:pt>
    <dgm:pt modelId="{6429A09C-793A-4D31-928A-B07C22055D48}">
      <dgm:prSet phldrT="[Tekst]"/>
      <dgm:spPr/>
      <dgm:t>
        <a:bodyPr/>
        <a:lstStyle/>
        <a:p>
          <a:r>
            <a:rPr lang="pl-PL" dirty="0"/>
            <a:t>I wreszcie….</a:t>
          </a:r>
        </a:p>
      </dgm:t>
    </dgm:pt>
    <dgm:pt modelId="{E5E193FB-EC39-43DB-A3DF-0A2C53530D04}" type="parTrans" cxnId="{379062B0-6433-4BFD-8987-C3E0A345C02C}">
      <dgm:prSet/>
      <dgm:spPr/>
      <dgm:t>
        <a:bodyPr/>
        <a:lstStyle/>
        <a:p>
          <a:endParaRPr lang="pl-PL"/>
        </a:p>
      </dgm:t>
    </dgm:pt>
    <dgm:pt modelId="{6820C321-0808-4D2D-8A85-E56F09A04E44}" type="sibTrans" cxnId="{379062B0-6433-4BFD-8987-C3E0A345C02C}">
      <dgm:prSet/>
      <dgm:spPr/>
      <dgm:t>
        <a:bodyPr/>
        <a:lstStyle/>
        <a:p>
          <a:endParaRPr lang="pl-PL"/>
        </a:p>
      </dgm:t>
    </dgm:pt>
    <dgm:pt modelId="{EBEE2C16-3FA8-4EFF-8F9D-B3A1E3CDE1F2}" type="pres">
      <dgm:prSet presAssocID="{2F2CF61D-E1AD-45B4-9490-55371334A94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6A834F-9C71-4232-90CA-4612AE75DD59}" type="pres">
      <dgm:prSet presAssocID="{2F2CF61D-E1AD-45B4-9490-55371334A948}" presName="matrix" presStyleCnt="0"/>
      <dgm:spPr/>
    </dgm:pt>
    <dgm:pt modelId="{5BB78EB6-8351-43A1-9DCA-990A02571E59}" type="pres">
      <dgm:prSet presAssocID="{2F2CF61D-E1AD-45B4-9490-55371334A948}" presName="tile1" presStyleLbl="node1" presStyleIdx="0" presStyleCnt="4"/>
      <dgm:spPr/>
    </dgm:pt>
    <dgm:pt modelId="{5967F3FC-2BCF-4ABA-ABE7-A8ECCACBC966}" type="pres">
      <dgm:prSet presAssocID="{2F2CF61D-E1AD-45B4-9490-55371334A94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363AA9F-64FD-43DC-B58E-59259BD7B766}" type="pres">
      <dgm:prSet presAssocID="{2F2CF61D-E1AD-45B4-9490-55371334A948}" presName="tile2" presStyleLbl="node1" presStyleIdx="1" presStyleCnt="4"/>
      <dgm:spPr/>
    </dgm:pt>
    <dgm:pt modelId="{BBD6D3DC-1B18-4414-A80C-B470882391DE}" type="pres">
      <dgm:prSet presAssocID="{2F2CF61D-E1AD-45B4-9490-55371334A94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B1BCC70-CC61-457A-8ABF-47C377DBE981}" type="pres">
      <dgm:prSet presAssocID="{2F2CF61D-E1AD-45B4-9490-55371334A948}" presName="tile3" presStyleLbl="node1" presStyleIdx="2" presStyleCnt="4"/>
      <dgm:spPr/>
    </dgm:pt>
    <dgm:pt modelId="{9ABE1914-0301-417A-8A34-8A3CE7E0422A}" type="pres">
      <dgm:prSet presAssocID="{2F2CF61D-E1AD-45B4-9490-55371334A94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7055616-EFF5-46E9-8BE3-CE9A4FDBDCC5}" type="pres">
      <dgm:prSet presAssocID="{2F2CF61D-E1AD-45B4-9490-55371334A948}" presName="tile4" presStyleLbl="node1" presStyleIdx="3" presStyleCnt="4"/>
      <dgm:spPr/>
    </dgm:pt>
    <dgm:pt modelId="{D356EAF1-7314-43B6-A589-4C8FA78146AF}" type="pres">
      <dgm:prSet presAssocID="{2F2CF61D-E1AD-45B4-9490-55371334A94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6F71BF2-9427-47EB-B3A9-4F8204FB6E27}" type="pres">
      <dgm:prSet presAssocID="{2F2CF61D-E1AD-45B4-9490-55371334A94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6AA7CA0C-982A-4D8B-8C1F-087D5547D455}" type="presOf" srcId="{A6819347-9C96-4D22-9606-24B4F0222A0F}" destId="{9ABE1914-0301-417A-8A34-8A3CE7E0422A}" srcOrd="1" destOrd="0" presId="urn:microsoft.com/office/officeart/2005/8/layout/matrix1"/>
    <dgm:cxn modelId="{CC88D40E-2CA4-4128-9D69-AE53088AF951}" srcId="{2F2CF61D-E1AD-45B4-9490-55371334A948}" destId="{A424C439-5FED-4410-A379-948A01EDBA02}" srcOrd="0" destOrd="0" parTransId="{567FD972-E65D-47BC-8270-DCBA2E6CC430}" sibTransId="{9FB52C52-B341-4860-96C1-C25ADE4FB321}"/>
    <dgm:cxn modelId="{EFAEA868-D5AC-4F73-8DC5-340329ED9EBC}" type="presOf" srcId="{6429A09C-793A-4D31-928A-B07C22055D48}" destId="{D356EAF1-7314-43B6-A589-4C8FA78146AF}" srcOrd="1" destOrd="0" presId="urn:microsoft.com/office/officeart/2005/8/layout/matrix1"/>
    <dgm:cxn modelId="{EACAFD4B-BA01-410F-9B12-B4A03B576E9B}" srcId="{A424C439-5FED-4410-A379-948A01EDBA02}" destId="{3CF106E2-49AE-453B-80F7-408CCFE1C0E8}" srcOrd="0" destOrd="0" parTransId="{AFD94DEA-CE01-46F6-9CFF-485A47FD5103}" sibTransId="{457C779A-1811-426C-BB04-375F4087B21A}"/>
    <dgm:cxn modelId="{E215106F-564E-4A03-A2CA-6947C9A584BD}" type="presOf" srcId="{6429A09C-793A-4D31-928A-B07C22055D48}" destId="{77055616-EFF5-46E9-8BE3-CE9A4FDBDCC5}" srcOrd="0" destOrd="0" presId="urn:microsoft.com/office/officeart/2005/8/layout/matrix1"/>
    <dgm:cxn modelId="{39D68A74-5B4A-4B48-80E1-F20DACCACB58}" type="presOf" srcId="{A424C439-5FED-4410-A379-948A01EDBA02}" destId="{16F71BF2-9427-47EB-B3A9-4F8204FB6E27}" srcOrd="0" destOrd="0" presId="urn:microsoft.com/office/officeart/2005/8/layout/matrix1"/>
    <dgm:cxn modelId="{75907876-0113-449B-8E20-E3FF42ECBC01}" type="presOf" srcId="{3CF106E2-49AE-453B-80F7-408CCFE1C0E8}" destId="{5967F3FC-2BCF-4ABA-ABE7-A8ECCACBC966}" srcOrd="1" destOrd="0" presId="urn:microsoft.com/office/officeart/2005/8/layout/matrix1"/>
    <dgm:cxn modelId="{CCAE8477-049B-4B00-AE5F-5063F8796836}" type="presOf" srcId="{A6819347-9C96-4D22-9606-24B4F0222A0F}" destId="{0B1BCC70-CC61-457A-8ABF-47C377DBE981}" srcOrd="0" destOrd="0" presId="urn:microsoft.com/office/officeart/2005/8/layout/matrix1"/>
    <dgm:cxn modelId="{C85D9B9E-4924-430B-8EF7-5766722DFE5F}" type="presOf" srcId="{2F2CF61D-E1AD-45B4-9490-55371334A948}" destId="{EBEE2C16-3FA8-4EFF-8F9D-B3A1E3CDE1F2}" srcOrd="0" destOrd="0" presId="urn:microsoft.com/office/officeart/2005/8/layout/matrix1"/>
    <dgm:cxn modelId="{A962EDAA-CB58-4749-93F0-E247D3817403}" type="presOf" srcId="{7390413D-9DBD-4891-9DB4-EA399A7BC9AE}" destId="{5363AA9F-64FD-43DC-B58E-59259BD7B766}" srcOrd="0" destOrd="0" presId="urn:microsoft.com/office/officeart/2005/8/layout/matrix1"/>
    <dgm:cxn modelId="{379062B0-6433-4BFD-8987-C3E0A345C02C}" srcId="{A424C439-5FED-4410-A379-948A01EDBA02}" destId="{6429A09C-793A-4D31-928A-B07C22055D48}" srcOrd="3" destOrd="0" parTransId="{E5E193FB-EC39-43DB-A3DF-0A2C53530D04}" sibTransId="{6820C321-0808-4D2D-8A85-E56F09A04E44}"/>
    <dgm:cxn modelId="{C8B3EDBC-9AAC-4390-B796-54C2E1909563}" srcId="{A424C439-5FED-4410-A379-948A01EDBA02}" destId="{A6819347-9C96-4D22-9606-24B4F0222A0F}" srcOrd="2" destOrd="0" parTransId="{BA6476ED-2EA8-46BE-959A-22301E5AD6A1}" sibTransId="{6DCFFA75-36F7-4D2C-83AC-27376A837B16}"/>
    <dgm:cxn modelId="{CC4DF4C0-17C1-40DE-8B1B-D0FCD7C35757}" srcId="{A424C439-5FED-4410-A379-948A01EDBA02}" destId="{7390413D-9DBD-4891-9DB4-EA399A7BC9AE}" srcOrd="1" destOrd="0" parTransId="{8BF83843-9B88-46B0-ABF7-DF5E7A5AE9A8}" sibTransId="{CB427DC4-84DF-4239-A286-A779C69B5171}"/>
    <dgm:cxn modelId="{ED695EC9-D5F6-479B-A9DE-7D940108F418}" type="presOf" srcId="{7390413D-9DBD-4891-9DB4-EA399A7BC9AE}" destId="{BBD6D3DC-1B18-4414-A80C-B470882391DE}" srcOrd="1" destOrd="0" presId="urn:microsoft.com/office/officeart/2005/8/layout/matrix1"/>
    <dgm:cxn modelId="{0400EEF3-DFD9-42F0-B742-6A48A30F1259}" type="presOf" srcId="{3CF106E2-49AE-453B-80F7-408CCFE1C0E8}" destId="{5BB78EB6-8351-43A1-9DCA-990A02571E59}" srcOrd="0" destOrd="0" presId="urn:microsoft.com/office/officeart/2005/8/layout/matrix1"/>
    <dgm:cxn modelId="{1FEC87B8-34F1-4520-BE9C-5BE5C7EF04FB}" type="presParOf" srcId="{EBEE2C16-3FA8-4EFF-8F9D-B3A1E3CDE1F2}" destId="{4C6A834F-9C71-4232-90CA-4612AE75DD59}" srcOrd="0" destOrd="0" presId="urn:microsoft.com/office/officeart/2005/8/layout/matrix1"/>
    <dgm:cxn modelId="{776F36C5-6AAB-4F10-BA59-8A560487161C}" type="presParOf" srcId="{4C6A834F-9C71-4232-90CA-4612AE75DD59}" destId="{5BB78EB6-8351-43A1-9DCA-990A02571E59}" srcOrd="0" destOrd="0" presId="urn:microsoft.com/office/officeart/2005/8/layout/matrix1"/>
    <dgm:cxn modelId="{1CD47F84-20E7-417A-AAEB-559D57304173}" type="presParOf" srcId="{4C6A834F-9C71-4232-90CA-4612AE75DD59}" destId="{5967F3FC-2BCF-4ABA-ABE7-A8ECCACBC966}" srcOrd="1" destOrd="0" presId="urn:microsoft.com/office/officeart/2005/8/layout/matrix1"/>
    <dgm:cxn modelId="{D242AD89-9CBB-4C46-9C60-6AC5BE08712B}" type="presParOf" srcId="{4C6A834F-9C71-4232-90CA-4612AE75DD59}" destId="{5363AA9F-64FD-43DC-B58E-59259BD7B766}" srcOrd="2" destOrd="0" presId="urn:microsoft.com/office/officeart/2005/8/layout/matrix1"/>
    <dgm:cxn modelId="{B697CC43-5E2E-4C14-81ED-D959B543FB0B}" type="presParOf" srcId="{4C6A834F-9C71-4232-90CA-4612AE75DD59}" destId="{BBD6D3DC-1B18-4414-A80C-B470882391DE}" srcOrd="3" destOrd="0" presId="urn:microsoft.com/office/officeart/2005/8/layout/matrix1"/>
    <dgm:cxn modelId="{063D65A5-9BCE-4463-9C48-9C77F1E359F3}" type="presParOf" srcId="{4C6A834F-9C71-4232-90CA-4612AE75DD59}" destId="{0B1BCC70-CC61-457A-8ABF-47C377DBE981}" srcOrd="4" destOrd="0" presId="urn:microsoft.com/office/officeart/2005/8/layout/matrix1"/>
    <dgm:cxn modelId="{39F6A4FD-542B-4263-A48F-B4C857F6B894}" type="presParOf" srcId="{4C6A834F-9C71-4232-90CA-4612AE75DD59}" destId="{9ABE1914-0301-417A-8A34-8A3CE7E0422A}" srcOrd="5" destOrd="0" presId="urn:microsoft.com/office/officeart/2005/8/layout/matrix1"/>
    <dgm:cxn modelId="{28811FE7-64E3-4EAD-88C5-EEBFB0A6F895}" type="presParOf" srcId="{4C6A834F-9C71-4232-90CA-4612AE75DD59}" destId="{77055616-EFF5-46E9-8BE3-CE9A4FDBDCC5}" srcOrd="6" destOrd="0" presId="urn:microsoft.com/office/officeart/2005/8/layout/matrix1"/>
    <dgm:cxn modelId="{D357A99B-ADC7-4AE8-9BE7-B409534E7D4A}" type="presParOf" srcId="{4C6A834F-9C71-4232-90CA-4612AE75DD59}" destId="{D356EAF1-7314-43B6-A589-4C8FA78146AF}" srcOrd="7" destOrd="0" presId="urn:microsoft.com/office/officeart/2005/8/layout/matrix1"/>
    <dgm:cxn modelId="{0EAB7CF6-B4C1-4638-9063-330B6CD53F9A}" type="presParOf" srcId="{EBEE2C16-3FA8-4EFF-8F9D-B3A1E3CDE1F2}" destId="{16F71BF2-9427-47EB-B3A9-4F8204FB6E2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027F90-B127-4A20-96AF-0FE80842689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l-PL"/>
        </a:p>
      </dgm:t>
    </dgm:pt>
    <dgm:pt modelId="{67D969E6-9257-470A-8189-98BB8FF95CBF}">
      <dgm:prSet/>
      <dgm:spPr/>
      <dgm:t>
        <a:bodyPr/>
        <a:lstStyle/>
        <a:p>
          <a:r>
            <a:rPr lang="pl-PL"/>
            <a:t>Erasmus KA227 „In CC: In Contact, In Culture”</a:t>
          </a:r>
        </a:p>
      </dgm:t>
    </dgm:pt>
    <dgm:pt modelId="{9D8CC9A7-C529-4623-ABBF-BD17D275E479}" type="parTrans" cxnId="{5042C4C2-80FF-4A6E-92C8-177BF5C7A9C2}">
      <dgm:prSet/>
      <dgm:spPr/>
      <dgm:t>
        <a:bodyPr/>
        <a:lstStyle/>
        <a:p>
          <a:endParaRPr lang="pl-PL"/>
        </a:p>
      </dgm:t>
    </dgm:pt>
    <dgm:pt modelId="{398D0E53-D2C4-40F5-A71A-255A02ECA68F}" type="sibTrans" cxnId="{5042C4C2-80FF-4A6E-92C8-177BF5C7A9C2}">
      <dgm:prSet/>
      <dgm:spPr/>
      <dgm:t>
        <a:bodyPr/>
        <a:lstStyle/>
        <a:p>
          <a:endParaRPr lang="pl-PL"/>
        </a:p>
      </dgm:t>
    </dgm:pt>
    <dgm:pt modelId="{9DD73A7B-E490-443B-9A5E-DDCF44EEC54C}">
      <dgm:prSet/>
      <dgm:spPr/>
      <dgm:t>
        <a:bodyPr/>
        <a:lstStyle/>
        <a:p>
          <a:r>
            <a:rPr lang="pl-PL"/>
            <a:t>10.2021 – Sulęcin, Polska</a:t>
          </a:r>
        </a:p>
      </dgm:t>
    </dgm:pt>
    <dgm:pt modelId="{7575A987-58C0-4E59-8401-FACC0E9E201E}" type="parTrans" cxnId="{9E2EB83B-0BDC-4ED4-9437-B8AA3AB22A2C}">
      <dgm:prSet/>
      <dgm:spPr/>
      <dgm:t>
        <a:bodyPr/>
        <a:lstStyle/>
        <a:p>
          <a:endParaRPr lang="pl-PL"/>
        </a:p>
      </dgm:t>
    </dgm:pt>
    <dgm:pt modelId="{642577AA-B1A4-40A4-A810-42FCF66F73DD}" type="sibTrans" cxnId="{9E2EB83B-0BDC-4ED4-9437-B8AA3AB22A2C}">
      <dgm:prSet/>
      <dgm:spPr/>
      <dgm:t>
        <a:bodyPr/>
        <a:lstStyle/>
        <a:p>
          <a:endParaRPr lang="pl-PL"/>
        </a:p>
      </dgm:t>
    </dgm:pt>
    <dgm:pt modelId="{03A22CD5-CB2D-4ACD-A062-19C18541F40B}">
      <dgm:prSet/>
      <dgm:spPr/>
      <dgm:t>
        <a:bodyPr/>
        <a:lstStyle/>
        <a:p>
          <a:r>
            <a:rPr lang="pl-PL" dirty="0"/>
            <a:t>01.2022 – Santander, Hiszpania</a:t>
          </a:r>
        </a:p>
      </dgm:t>
    </dgm:pt>
    <dgm:pt modelId="{7107C4A0-5A9B-450E-B2C5-26DCF42ACC3B}" type="parTrans" cxnId="{A3E18C58-B7A4-4B5D-88E5-8CD760B2723A}">
      <dgm:prSet/>
      <dgm:spPr/>
      <dgm:t>
        <a:bodyPr/>
        <a:lstStyle/>
        <a:p>
          <a:endParaRPr lang="pl-PL"/>
        </a:p>
      </dgm:t>
    </dgm:pt>
    <dgm:pt modelId="{A654F05D-72B4-4C98-859E-19B45309C1A5}" type="sibTrans" cxnId="{A3E18C58-B7A4-4B5D-88E5-8CD760B2723A}">
      <dgm:prSet/>
      <dgm:spPr/>
      <dgm:t>
        <a:bodyPr/>
        <a:lstStyle/>
        <a:p>
          <a:endParaRPr lang="pl-PL"/>
        </a:p>
      </dgm:t>
    </dgm:pt>
    <dgm:pt modelId="{32079BCA-DCCE-462F-AAD1-E1721F3A624A}">
      <dgm:prSet/>
      <dgm:spPr/>
      <dgm:t>
        <a:bodyPr/>
        <a:lstStyle/>
        <a:p>
          <a:r>
            <a:rPr lang="pl-PL"/>
            <a:t>04.2022 – Goteborg, Szwecja</a:t>
          </a:r>
        </a:p>
      </dgm:t>
    </dgm:pt>
    <dgm:pt modelId="{1B068B6F-E51A-4C59-9E5A-606DF92E802E}" type="parTrans" cxnId="{AD3B489C-F379-4668-8A7C-298B01112D06}">
      <dgm:prSet/>
      <dgm:spPr/>
      <dgm:t>
        <a:bodyPr/>
        <a:lstStyle/>
        <a:p>
          <a:endParaRPr lang="pl-PL"/>
        </a:p>
      </dgm:t>
    </dgm:pt>
    <dgm:pt modelId="{F68A3CB3-0D12-4749-AECA-4D7123B80F84}" type="sibTrans" cxnId="{AD3B489C-F379-4668-8A7C-298B01112D06}">
      <dgm:prSet/>
      <dgm:spPr/>
      <dgm:t>
        <a:bodyPr/>
        <a:lstStyle/>
        <a:p>
          <a:endParaRPr lang="pl-PL"/>
        </a:p>
      </dgm:t>
    </dgm:pt>
    <dgm:pt modelId="{0D9EA512-EE2F-4F6E-B0CE-BFA9BF7F9F7B}">
      <dgm:prSet/>
      <dgm:spPr/>
      <dgm:t>
        <a:bodyPr/>
        <a:lstStyle/>
        <a:p>
          <a:r>
            <a:rPr lang="pl-PL"/>
            <a:t>10.2022 – Katania, Włochy</a:t>
          </a:r>
        </a:p>
      </dgm:t>
    </dgm:pt>
    <dgm:pt modelId="{C38A356E-13DC-42D7-B71A-A9F002B4A95D}" type="parTrans" cxnId="{2A5234B8-42C7-487B-A654-CAFD0E7CD5F2}">
      <dgm:prSet/>
      <dgm:spPr/>
      <dgm:t>
        <a:bodyPr/>
        <a:lstStyle/>
        <a:p>
          <a:endParaRPr lang="pl-PL"/>
        </a:p>
      </dgm:t>
    </dgm:pt>
    <dgm:pt modelId="{3D27E9A5-F703-4664-94F8-B8E31BBB4BDE}" type="sibTrans" cxnId="{2A5234B8-42C7-487B-A654-CAFD0E7CD5F2}">
      <dgm:prSet/>
      <dgm:spPr/>
      <dgm:t>
        <a:bodyPr/>
        <a:lstStyle/>
        <a:p>
          <a:endParaRPr lang="pl-PL"/>
        </a:p>
      </dgm:t>
    </dgm:pt>
    <dgm:pt modelId="{CD2801E4-4924-444B-B6EB-A1BF53B173B4}">
      <dgm:prSet/>
      <dgm:spPr/>
      <dgm:t>
        <a:bodyPr/>
        <a:lstStyle/>
        <a:p>
          <a:r>
            <a:rPr lang="pl-PL"/>
            <a:t>04.2023 – Longwy, Francja</a:t>
          </a:r>
        </a:p>
      </dgm:t>
    </dgm:pt>
    <dgm:pt modelId="{D6197F9E-60AA-4FCF-BADF-73843200B6C8}" type="parTrans" cxnId="{ACEC5814-FE77-44CE-B03E-D9A48AC02AC2}">
      <dgm:prSet/>
      <dgm:spPr/>
      <dgm:t>
        <a:bodyPr/>
        <a:lstStyle/>
        <a:p>
          <a:endParaRPr lang="pl-PL"/>
        </a:p>
      </dgm:t>
    </dgm:pt>
    <dgm:pt modelId="{9151FC6B-79C1-4BBE-9B4D-300A64B21899}" type="sibTrans" cxnId="{ACEC5814-FE77-44CE-B03E-D9A48AC02AC2}">
      <dgm:prSet/>
      <dgm:spPr/>
      <dgm:t>
        <a:bodyPr/>
        <a:lstStyle/>
        <a:p>
          <a:endParaRPr lang="pl-PL"/>
        </a:p>
      </dgm:t>
    </dgm:pt>
    <dgm:pt modelId="{97A84B93-22D0-4D8D-9E04-8BF1689427DF}" type="pres">
      <dgm:prSet presAssocID="{76027F90-B127-4A20-96AF-0FE80842689F}" presName="linear" presStyleCnt="0">
        <dgm:presLayoutVars>
          <dgm:animLvl val="lvl"/>
          <dgm:resizeHandles val="exact"/>
        </dgm:presLayoutVars>
      </dgm:prSet>
      <dgm:spPr/>
    </dgm:pt>
    <dgm:pt modelId="{F458D1BC-DEB7-4F7C-AA98-6164F4298D53}" type="pres">
      <dgm:prSet presAssocID="{67D969E6-9257-470A-8189-98BB8FF95CB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97473FC-0976-4ADC-8E16-4AC4DF2A2DDC}" type="pres">
      <dgm:prSet presAssocID="{398D0E53-D2C4-40F5-A71A-255A02ECA68F}" presName="spacer" presStyleCnt="0"/>
      <dgm:spPr/>
    </dgm:pt>
    <dgm:pt modelId="{8004A21D-C0EB-4C39-99D2-2C99472E4C84}" type="pres">
      <dgm:prSet presAssocID="{9DD73A7B-E490-443B-9A5E-DDCF44EEC54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DE236C4-7B6D-4771-AF82-17B63FD8ACFC}" type="pres">
      <dgm:prSet presAssocID="{642577AA-B1A4-40A4-A810-42FCF66F73DD}" presName="spacer" presStyleCnt="0"/>
      <dgm:spPr/>
    </dgm:pt>
    <dgm:pt modelId="{D06259E2-6C91-4A39-94A0-CBDC24D1B5DD}" type="pres">
      <dgm:prSet presAssocID="{03A22CD5-CB2D-4ACD-A062-19C18541F40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F69DBE6-0F7C-4203-8C40-605C2A96BC77}" type="pres">
      <dgm:prSet presAssocID="{A654F05D-72B4-4C98-859E-19B45309C1A5}" presName="spacer" presStyleCnt="0"/>
      <dgm:spPr/>
    </dgm:pt>
    <dgm:pt modelId="{77BFD7C5-E732-4698-90D3-E8DEE347245B}" type="pres">
      <dgm:prSet presAssocID="{32079BCA-DCCE-462F-AAD1-E1721F3A624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0F03630-F315-43FA-AC25-9A1FD6B451E7}" type="pres">
      <dgm:prSet presAssocID="{F68A3CB3-0D12-4749-AECA-4D7123B80F84}" presName="spacer" presStyleCnt="0"/>
      <dgm:spPr/>
    </dgm:pt>
    <dgm:pt modelId="{2B34EF09-865A-48F9-B9AA-0FC1FE8F0170}" type="pres">
      <dgm:prSet presAssocID="{0D9EA512-EE2F-4F6E-B0CE-BFA9BF7F9F7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A301101-16AA-45B7-94AB-057AF2BC161B}" type="pres">
      <dgm:prSet presAssocID="{3D27E9A5-F703-4664-94F8-B8E31BBB4BDE}" presName="spacer" presStyleCnt="0"/>
      <dgm:spPr/>
    </dgm:pt>
    <dgm:pt modelId="{5F244AB0-EE38-4315-BB45-A9C5DF8E1905}" type="pres">
      <dgm:prSet presAssocID="{CD2801E4-4924-444B-B6EB-A1BF53B173B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0847305-E1F2-4F9A-844C-BE645D8D7C3E}" type="presOf" srcId="{CD2801E4-4924-444B-B6EB-A1BF53B173B4}" destId="{5F244AB0-EE38-4315-BB45-A9C5DF8E1905}" srcOrd="0" destOrd="0" presId="urn:microsoft.com/office/officeart/2005/8/layout/vList2"/>
    <dgm:cxn modelId="{ACEC5814-FE77-44CE-B03E-D9A48AC02AC2}" srcId="{76027F90-B127-4A20-96AF-0FE80842689F}" destId="{CD2801E4-4924-444B-B6EB-A1BF53B173B4}" srcOrd="5" destOrd="0" parTransId="{D6197F9E-60AA-4FCF-BADF-73843200B6C8}" sibTransId="{9151FC6B-79C1-4BBE-9B4D-300A64B21899}"/>
    <dgm:cxn modelId="{21550B2B-28E1-49C3-8D33-CE7FB99AC27B}" type="presOf" srcId="{03A22CD5-CB2D-4ACD-A062-19C18541F40B}" destId="{D06259E2-6C91-4A39-94A0-CBDC24D1B5DD}" srcOrd="0" destOrd="0" presId="urn:microsoft.com/office/officeart/2005/8/layout/vList2"/>
    <dgm:cxn modelId="{D5B08230-4C03-4C57-8AB8-C3063D12FAE8}" type="presOf" srcId="{0D9EA512-EE2F-4F6E-B0CE-BFA9BF7F9F7B}" destId="{2B34EF09-865A-48F9-B9AA-0FC1FE8F0170}" srcOrd="0" destOrd="0" presId="urn:microsoft.com/office/officeart/2005/8/layout/vList2"/>
    <dgm:cxn modelId="{9E2EB83B-0BDC-4ED4-9437-B8AA3AB22A2C}" srcId="{76027F90-B127-4A20-96AF-0FE80842689F}" destId="{9DD73A7B-E490-443B-9A5E-DDCF44EEC54C}" srcOrd="1" destOrd="0" parTransId="{7575A987-58C0-4E59-8401-FACC0E9E201E}" sibTransId="{642577AA-B1A4-40A4-A810-42FCF66F73DD}"/>
    <dgm:cxn modelId="{08125369-654A-47D5-A0DF-7D154644387C}" type="presOf" srcId="{76027F90-B127-4A20-96AF-0FE80842689F}" destId="{97A84B93-22D0-4D8D-9E04-8BF1689427DF}" srcOrd="0" destOrd="0" presId="urn:microsoft.com/office/officeart/2005/8/layout/vList2"/>
    <dgm:cxn modelId="{A3E18C58-B7A4-4B5D-88E5-8CD760B2723A}" srcId="{76027F90-B127-4A20-96AF-0FE80842689F}" destId="{03A22CD5-CB2D-4ACD-A062-19C18541F40B}" srcOrd="2" destOrd="0" parTransId="{7107C4A0-5A9B-450E-B2C5-26DCF42ACC3B}" sibTransId="{A654F05D-72B4-4C98-859E-19B45309C1A5}"/>
    <dgm:cxn modelId="{81AC8897-8FDC-4A0F-80E1-62D4A6A75DA5}" type="presOf" srcId="{9DD73A7B-E490-443B-9A5E-DDCF44EEC54C}" destId="{8004A21D-C0EB-4C39-99D2-2C99472E4C84}" srcOrd="0" destOrd="0" presId="urn:microsoft.com/office/officeart/2005/8/layout/vList2"/>
    <dgm:cxn modelId="{AD3B489C-F379-4668-8A7C-298B01112D06}" srcId="{76027F90-B127-4A20-96AF-0FE80842689F}" destId="{32079BCA-DCCE-462F-AAD1-E1721F3A624A}" srcOrd="3" destOrd="0" parTransId="{1B068B6F-E51A-4C59-9E5A-606DF92E802E}" sibTransId="{F68A3CB3-0D12-4749-AECA-4D7123B80F84}"/>
    <dgm:cxn modelId="{3C045FAD-CFEC-4E12-9A54-D19DAE971290}" type="presOf" srcId="{67D969E6-9257-470A-8189-98BB8FF95CBF}" destId="{F458D1BC-DEB7-4F7C-AA98-6164F4298D53}" srcOrd="0" destOrd="0" presId="urn:microsoft.com/office/officeart/2005/8/layout/vList2"/>
    <dgm:cxn modelId="{2A5234B8-42C7-487B-A654-CAFD0E7CD5F2}" srcId="{76027F90-B127-4A20-96AF-0FE80842689F}" destId="{0D9EA512-EE2F-4F6E-B0CE-BFA9BF7F9F7B}" srcOrd="4" destOrd="0" parTransId="{C38A356E-13DC-42D7-B71A-A9F002B4A95D}" sibTransId="{3D27E9A5-F703-4664-94F8-B8E31BBB4BDE}"/>
    <dgm:cxn modelId="{5042C4C2-80FF-4A6E-92C8-177BF5C7A9C2}" srcId="{76027F90-B127-4A20-96AF-0FE80842689F}" destId="{67D969E6-9257-470A-8189-98BB8FF95CBF}" srcOrd="0" destOrd="0" parTransId="{9D8CC9A7-C529-4623-ABBF-BD17D275E479}" sibTransId="{398D0E53-D2C4-40F5-A71A-255A02ECA68F}"/>
    <dgm:cxn modelId="{CDDE71FD-D69A-4081-8BDD-A62EDD6BF8A6}" type="presOf" srcId="{32079BCA-DCCE-462F-AAD1-E1721F3A624A}" destId="{77BFD7C5-E732-4698-90D3-E8DEE347245B}" srcOrd="0" destOrd="0" presId="urn:microsoft.com/office/officeart/2005/8/layout/vList2"/>
    <dgm:cxn modelId="{BD7105B5-F9F5-4C41-A7CF-8DBE89CD307C}" type="presParOf" srcId="{97A84B93-22D0-4D8D-9E04-8BF1689427DF}" destId="{F458D1BC-DEB7-4F7C-AA98-6164F4298D53}" srcOrd="0" destOrd="0" presId="urn:microsoft.com/office/officeart/2005/8/layout/vList2"/>
    <dgm:cxn modelId="{BD0D256F-B922-4F40-841B-2E9C409E64C1}" type="presParOf" srcId="{97A84B93-22D0-4D8D-9E04-8BF1689427DF}" destId="{297473FC-0976-4ADC-8E16-4AC4DF2A2DDC}" srcOrd="1" destOrd="0" presId="urn:microsoft.com/office/officeart/2005/8/layout/vList2"/>
    <dgm:cxn modelId="{DD224AD6-E375-4B1D-A7F8-87A7A6E1EBB0}" type="presParOf" srcId="{97A84B93-22D0-4D8D-9E04-8BF1689427DF}" destId="{8004A21D-C0EB-4C39-99D2-2C99472E4C84}" srcOrd="2" destOrd="0" presId="urn:microsoft.com/office/officeart/2005/8/layout/vList2"/>
    <dgm:cxn modelId="{0092E250-05FA-4302-A78D-B66C7F89356F}" type="presParOf" srcId="{97A84B93-22D0-4D8D-9E04-8BF1689427DF}" destId="{6DE236C4-7B6D-4771-AF82-17B63FD8ACFC}" srcOrd="3" destOrd="0" presId="urn:microsoft.com/office/officeart/2005/8/layout/vList2"/>
    <dgm:cxn modelId="{3FC69100-C16B-46FA-B349-ED690474CF27}" type="presParOf" srcId="{97A84B93-22D0-4D8D-9E04-8BF1689427DF}" destId="{D06259E2-6C91-4A39-94A0-CBDC24D1B5DD}" srcOrd="4" destOrd="0" presId="urn:microsoft.com/office/officeart/2005/8/layout/vList2"/>
    <dgm:cxn modelId="{AA8ECB45-B80B-486C-9A3E-DF455A5799FD}" type="presParOf" srcId="{97A84B93-22D0-4D8D-9E04-8BF1689427DF}" destId="{2F69DBE6-0F7C-4203-8C40-605C2A96BC77}" srcOrd="5" destOrd="0" presId="urn:microsoft.com/office/officeart/2005/8/layout/vList2"/>
    <dgm:cxn modelId="{600F0478-2B48-4511-8B23-64B7092B0461}" type="presParOf" srcId="{97A84B93-22D0-4D8D-9E04-8BF1689427DF}" destId="{77BFD7C5-E732-4698-90D3-E8DEE347245B}" srcOrd="6" destOrd="0" presId="urn:microsoft.com/office/officeart/2005/8/layout/vList2"/>
    <dgm:cxn modelId="{8D7EC468-C264-4370-9332-FC15BE1958F8}" type="presParOf" srcId="{97A84B93-22D0-4D8D-9E04-8BF1689427DF}" destId="{B0F03630-F315-43FA-AC25-9A1FD6B451E7}" srcOrd="7" destOrd="0" presId="urn:microsoft.com/office/officeart/2005/8/layout/vList2"/>
    <dgm:cxn modelId="{A60EA6ED-EC78-405C-AE21-A9213046E682}" type="presParOf" srcId="{97A84B93-22D0-4D8D-9E04-8BF1689427DF}" destId="{2B34EF09-865A-48F9-B9AA-0FC1FE8F0170}" srcOrd="8" destOrd="0" presId="urn:microsoft.com/office/officeart/2005/8/layout/vList2"/>
    <dgm:cxn modelId="{B75267E4-ACCF-4653-BA5E-6858F3D7F5EF}" type="presParOf" srcId="{97A84B93-22D0-4D8D-9E04-8BF1689427DF}" destId="{FA301101-16AA-45B7-94AB-057AF2BC161B}" srcOrd="9" destOrd="0" presId="urn:microsoft.com/office/officeart/2005/8/layout/vList2"/>
    <dgm:cxn modelId="{B91F9977-3263-4A6E-9FD1-B5EDA1D7BE5D}" type="presParOf" srcId="{97A84B93-22D0-4D8D-9E04-8BF1689427DF}" destId="{5F244AB0-EE38-4315-BB45-A9C5DF8E190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09D3E-D61E-49D4-9068-04ABF3A45C0A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pl-PL"/>
        </a:p>
      </dgm:t>
    </dgm:pt>
    <dgm:pt modelId="{D5974B39-F460-48C6-A9CC-DCFA95005F4A}">
      <dgm:prSet/>
      <dgm:spPr/>
      <dgm:t>
        <a:bodyPr/>
        <a:lstStyle/>
        <a:p>
          <a:r>
            <a:rPr lang="pl-PL"/>
            <a:t>Erasmus KA229 „eUropean Fellowship for Digital Citizenship”</a:t>
          </a:r>
        </a:p>
      </dgm:t>
    </dgm:pt>
    <dgm:pt modelId="{507F9732-DDBE-46EC-A5DB-C730D2740398}" type="parTrans" cxnId="{7370F353-DD3B-430E-8935-58AD1C815F60}">
      <dgm:prSet/>
      <dgm:spPr/>
      <dgm:t>
        <a:bodyPr/>
        <a:lstStyle/>
        <a:p>
          <a:endParaRPr lang="pl-PL"/>
        </a:p>
      </dgm:t>
    </dgm:pt>
    <dgm:pt modelId="{AE0818DC-0031-4938-A82A-E1503FE0261B}" type="sibTrans" cxnId="{7370F353-DD3B-430E-8935-58AD1C815F60}">
      <dgm:prSet/>
      <dgm:spPr/>
      <dgm:t>
        <a:bodyPr/>
        <a:lstStyle/>
        <a:p>
          <a:endParaRPr lang="pl-PL"/>
        </a:p>
      </dgm:t>
    </dgm:pt>
    <dgm:pt modelId="{C11A3C3D-4EEA-4498-A33F-2C0426559A5E}">
      <dgm:prSet/>
      <dgm:spPr/>
      <dgm:t>
        <a:bodyPr/>
        <a:lstStyle/>
        <a:p>
          <a:r>
            <a:rPr lang="pl-PL"/>
            <a:t>03.2022 – Rapallo, Włochy</a:t>
          </a:r>
        </a:p>
      </dgm:t>
    </dgm:pt>
    <dgm:pt modelId="{6A7E405B-6312-45CD-A7D4-F8C5476E7798}" type="parTrans" cxnId="{748013A5-0DB3-42E9-AC3E-9D8425EB54AA}">
      <dgm:prSet/>
      <dgm:spPr/>
      <dgm:t>
        <a:bodyPr/>
        <a:lstStyle/>
        <a:p>
          <a:endParaRPr lang="pl-PL"/>
        </a:p>
      </dgm:t>
    </dgm:pt>
    <dgm:pt modelId="{9705968E-DA1D-4317-82FB-BFFE912D2720}" type="sibTrans" cxnId="{748013A5-0DB3-42E9-AC3E-9D8425EB54AA}">
      <dgm:prSet/>
      <dgm:spPr/>
      <dgm:t>
        <a:bodyPr/>
        <a:lstStyle/>
        <a:p>
          <a:endParaRPr lang="pl-PL"/>
        </a:p>
      </dgm:t>
    </dgm:pt>
    <dgm:pt modelId="{123AF04E-88B7-468A-BCB4-00FFB389FAB0}">
      <dgm:prSet/>
      <dgm:spPr/>
      <dgm:t>
        <a:bodyPr/>
        <a:lstStyle/>
        <a:p>
          <a:r>
            <a:rPr lang="pl-PL" dirty="0"/>
            <a:t>05.2022 – </a:t>
          </a:r>
          <a:r>
            <a:rPr lang="pl-PL" dirty="0" err="1"/>
            <a:t>Edessa</a:t>
          </a:r>
          <a:r>
            <a:rPr lang="pl-PL" dirty="0"/>
            <a:t>, Grecja</a:t>
          </a:r>
        </a:p>
      </dgm:t>
    </dgm:pt>
    <dgm:pt modelId="{B3215AB7-8C9D-4897-BACB-490487C716EA}" type="parTrans" cxnId="{B0F4A4AC-FD86-4E8D-87AF-50194174BFC3}">
      <dgm:prSet/>
      <dgm:spPr/>
      <dgm:t>
        <a:bodyPr/>
        <a:lstStyle/>
        <a:p>
          <a:endParaRPr lang="pl-PL"/>
        </a:p>
      </dgm:t>
    </dgm:pt>
    <dgm:pt modelId="{4160AFA8-3909-4832-AEA3-4BE4384B0508}" type="sibTrans" cxnId="{B0F4A4AC-FD86-4E8D-87AF-50194174BFC3}">
      <dgm:prSet/>
      <dgm:spPr/>
      <dgm:t>
        <a:bodyPr/>
        <a:lstStyle/>
        <a:p>
          <a:endParaRPr lang="pl-PL"/>
        </a:p>
      </dgm:t>
    </dgm:pt>
    <dgm:pt modelId="{F9B2B7FE-5AAC-4079-ABD8-916E22B691CD}">
      <dgm:prSet/>
      <dgm:spPr/>
      <dgm:t>
        <a:bodyPr/>
        <a:lstStyle/>
        <a:p>
          <a:r>
            <a:rPr lang="pl-PL"/>
            <a:t>09.2022 – Sulęcin, Polska</a:t>
          </a:r>
        </a:p>
      </dgm:t>
    </dgm:pt>
    <dgm:pt modelId="{E2E2C204-FABF-44A8-A899-B2E650106219}" type="parTrans" cxnId="{EB65CEF4-F26A-4675-AB75-5BBDA59C5CAA}">
      <dgm:prSet/>
      <dgm:spPr/>
      <dgm:t>
        <a:bodyPr/>
        <a:lstStyle/>
        <a:p>
          <a:endParaRPr lang="pl-PL"/>
        </a:p>
      </dgm:t>
    </dgm:pt>
    <dgm:pt modelId="{D2BCA8F8-DCE6-4275-A9C6-0CD1EC038043}" type="sibTrans" cxnId="{EB65CEF4-F26A-4675-AB75-5BBDA59C5CAA}">
      <dgm:prSet/>
      <dgm:spPr/>
      <dgm:t>
        <a:bodyPr/>
        <a:lstStyle/>
        <a:p>
          <a:endParaRPr lang="pl-PL"/>
        </a:p>
      </dgm:t>
    </dgm:pt>
    <dgm:pt modelId="{C01ED2FC-2611-4620-815D-BDDF39D818EA}">
      <dgm:prSet/>
      <dgm:spPr/>
      <dgm:t>
        <a:bodyPr/>
        <a:lstStyle/>
        <a:p>
          <a:r>
            <a:rPr lang="pl-PL"/>
            <a:t>11.2022 – Navalmoral de la Mata, Hiszpania</a:t>
          </a:r>
        </a:p>
      </dgm:t>
    </dgm:pt>
    <dgm:pt modelId="{01280EC7-0C67-4180-B510-D46A54CED666}" type="parTrans" cxnId="{EFFE27E0-9932-4F32-92A1-BFADF8458151}">
      <dgm:prSet/>
      <dgm:spPr/>
      <dgm:t>
        <a:bodyPr/>
        <a:lstStyle/>
        <a:p>
          <a:endParaRPr lang="pl-PL"/>
        </a:p>
      </dgm:t>
    </dgm:pt>
    <dgm:pt modelId="{B600494C-A8CB-41E5-BF23-4C6D36AD4E75}" type="sibTrans" cxnId="{EFFE27E0-9932-4F32-92A1-BFADF8458151}">
      <dgm:prSet/>
      <dgm:spPr/>
      <dgm:t>
        <a:bodyPr/>
        <a:lstStyle/>
        <a:p>
          <a:endParaRPr lang="pl-PL"/>
        </a:p>
      </dgm:t>
    </dgm:pt>
    <dgm:pt modelId="{799D4D11-6786-4667-8F5D-E309FA62291B}">
      <dgm:prSet/>
      <dgm:spPr/>
      <dgm:t>
        <a:bodyPr/>
        <a:lstStyle/>
        <a:p>
          <a:r>
            <a:rPr lang="pl-PL"/>
            <a:t>2023 – Suceva, Rumunia/ Istambuł, Turcja</a:t>
          </a:r>
        </a:p>
      </dgm:t>
    </dgm:pt>
    <dgm:pt modelId="{EEEFA332-2854-4E76-99B9-0D061A9BA155}" type="parTrans" cxnId="{BB29EC96-9DBF-4101-A25F-36BDD08F4932}">
      <dgm:prSet/>
      <dgm:spPr/>
      <dgm:t>
        <a:bodyPr/>
        <a:lstStyle/>
        <a:p>
          <a:endParaRPr lang="pl-PL"/>
        </a:p>
      </dgm:t>
    </dgm:pt>
    <dgm:pt modelId="{BA59439B-010F-482C-81BC-D3851B82CC74}" type="sibTrans" cxnId="{BB29EC96-9DBF-4101-A25F-36BDD08F4932}">
      <dgm:prSet/>
      <dgm:spPr/>
      <dgm:t>
        <a:bodyPr/>
        <a:lstStyle/>
        <a:p>
          <a:endParaRPr lang="pl-PL"/>
        </a:p>
      </dgm:t>
    </dgm:pt>
    <dgm:pt modelId="{0195AC02-2C31-4297-B196-699E2F091304}" type="pres">
      <dgm:prSet presAssocID="{2C209D3E-D61E-49D4-9068-04ABF3A45C0A}" presName="linear" presStyleCnt="0">
        <dgm:presLayoutVars>
          <dgm:animLvl val="lvl"/>
          <dgm:resizeHandles val="exact"/>
        </dgm:presLayoutVars>
      </dgm:prSet>
      <dgm:spPr/>
    </dgm:pt>
    <dgm:pt modelId="{2C7817BB-C167-4B47-B27E-388CC23E4C02}" type="pres">
      <dgm:prSet presAssocID="{D5974B39-F460-48C6-A9CC-DCFA95005F4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F22E6DD-6A86-4838-8714-7E8DA077781E}" type="pres">
      <dgm:prSet presAssocID="{AE0818DC-0031-4938-A82A-E1503FE0261B}" presName="spacer" presStyleCnt="0"/>
      <dgm:spPr/>
    </dgm:pt>
    <dgm:pt modelId="{C0953B94-8337-485C-AE2C-7A7FB66F7B60}" type="pres">
      <dgm:prSet presAssocID="{C11A3C3D-4EEA-4498-A33F-2C0426559A5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2FEE705-0876-4905-837F-FC4A90CF78A5}" type="pres">
      <dgm:prSet presAssocID="{9705968E-DA1D-4317-82FB-BFFE912D2720}" presName="spacer" presStyleCnt="0"/>
      <dgm:spPr/>
    </dgm:pt>
    <dgm:pt modelId="{9D46706B-4ADD-4055-BB69-AB7CC5A2E147}" type="pres">
      <dgm:prSet presAssocID="{123AF04E-88B7-468A-BCB4-00FFB389FAB0}" presName="parentText" presStyleLbl="node1" presStyleIdx="2" presStyleCnt="6" custLinFactY="-1761" custLinFactNeighborY="-100000">
        <dgm:presLayoutVars>
          <dgm:chMax val="0"/>
          <dgm:bulletEnabled val="1"/>
        </dgm:presLayoutVars>
      </dgm:prSet>
      <dgm:spPr/>
    </dgm:pt>
    <dgm:pt modelId="{72004791-B6C9-4551-BDD2-19EDAAECF402}" type="pres">
      <dgm:prSet presAssocID="{4160AFA8-3909-4832-AEA3-4BE4384B0508}" presName="spacer" presStyleCnt="0"/>
      <dgm:spPr/>
    </dgm:pt>
    <dgm:pt modelId="{5946D89E-B89A-40ED-B9A2-960E64D9A829}" type="pres">
      <dgm:prSet presAssocID="{F9B2B7FE-5AAC-4079-ABD8-916E22B691C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D36433D-CA09-4B21-BF85-FAEADD6F91D1}" type="pres">
      <dgm:prSet presAssocID="{D2BCA8F8-DCE6-4275-A9C6-0CD1EC038043}" presName="spacer" presStyleCnt="0"/>
      <dgm:spPr/>
    </dgm:pt>
    <dgm:pt modelId="{0B8F9BEC-2829-4375-896F-28A02DB20038}" type="pres">
      <dgm:prSet presAssocID="{C01ED2FC-2611-4620-815D-BDDF39D818E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3753558-CFCB-4187-B3E1-2D56D9D739D0}" type="pres">
      <dgm:prSet presAssocID="{B600494C-A8CB-41E5-BF23-4C6D36AD4E75}" presName="spacer" presStyleCnt="0"/>
      <dgm:spPr/>
    </dgm:pt>
    <dgm:pt modelId="{D5DE5C4A-6A0F-485E-86EE-EC7DDFAAAF44}" type="pres">
      <dgm:prSet presAssocID="{799D4D11-6786-4667-8F5D-E309FA62291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E5D7471-DF46-4B29-AE7B-045BD7D51824}" type="presOf" srcId="{C11A3C3D-4EEA-4498-A33F-2C0426559A5E}" destId="{C0953B94-8337-485C-AE2C-7A7FB66F7B60}" srcOrd="0" destOrd="0" presId="urn:microsoft.com/office/officeart/2005/8/layout/vList2"/>
    <dgm:cxn modelId="{7370F353-DD3B-430E-8935-58AD1C815F60}" srcId="{2C209D3E-D61E-49D4-9068-04ABF3A45C0A}" destId="{D5974B39-F460-48C6-A9CC-DCFA95005F4A}" srcOrd="0" destOrd="0" parTransId="{507F9732-DDBE-46EC-A5DB-C730D2740398}" sibTransId="{AE0818DC-0031-4938-A82A-E1503FE0261B}"/>
    <dgm:cxn modelId="{DB204B7D-44AA-4C21-B3AA-E114ADC84B71}" type="presOf" srcId="{123AF04E-88B7-468A-BCB4-00FFB389FAB0}" destId="{9D46706B-4ADD-4055-BB69-AB7CC5A2E147}" srcOrd="0" destOrd="0" presId="urn:microsoft.com/office/officeart/2005/8/layout/vList2"/>
    <dgm:cxn modelId="{BB29EC96-9DBF-4101-A25F-36BDD08F4932}" srcId="{2C209D3E-D61E-49D4-9068-04ABF3A45C0A}" destId="{799D4D11-6786-4667-8F5D-E309FA62291B}" srcOrd="5" destOrd="0" parTransId="{EEEFA332-2854-4E76-99B9-0D061A9BA155}" sibTransId="{BA59439B-010F-482C-81BC-D3851B82CC74}"/>
    <dgm:cxn modelId="{170538A2-CDC6-4745-99FD-21968A2C39D1}" type="presOf" srcId="{799D4D11-6786-4667-8F5D-E309FA62291B}" destId="{D5DE5C4A-6A0F-485E-86EE-EC7DDFAAAF44}" srcOrd="0" destOrd="0" presId="urn:microsoft.com/office/officeart/2005/8/layout/vList2"/>
    <dgm:cxn modelId="{748013A5-0DB3-42E9-AC3E-9D8425EB54AA}" srcId="{2C209D3E-D61E-49D4-9068-04ABF3A45C0A}" destId="{C11A3C3D-4EEA-4498-A33F-2C0426559A5E}" srcOrd="1" destOrd="0" parTransId="{6A7E405B-6312-45CD-A7D4-F8C5476E7798}" sibTransId="{9705968E-DA1D-4317-82FB-BFFE912D2720}"/>
    <dgm:cxn modelId="{B0F4A4AC-FD86-4E8D-87AF-50194174BFC3}" srcId="{2C209D3E-D61E-49D4-9068-04ABF3A45C0A}" destId="{123AF04E-88B7-468A-BCB4-00FFB389FAB0}" srcOrd="2" destOrd="0" parTransId="{B3215AB7-8C9D-4897-BACB-490487C716EA}" sibTransId="{4160AFA8-3909-4832-AEA3-4BE4384B0508}"/>
    <dgm:cxn modelId="{4F8A26AF-4F64-49FF-8928-AA90ECA9F4C3}" type="presOf" srcId="{2C209D3E-D61E-49D4-9068-04ABF3A45C0A}" destId="{0195AC02-2C31-4297-B196-699E2F091304}" srcOrd="0" destOrd="0" presId="urn:microsoft.com/office/officeart/2005/8/layout/vList2"/>
    <dgm:cxn modelId="{F0CCF7D2-703A-4CD1-A4F2-90A6C31E09EC}" type="presOf" srcId="{C01ED2FC-2611-4620-815D-BDDF39D818EA}" destId="{0B8F9BEC-2829-4375-896F-28A02DB20038}" srcOrd="0" destOrd="0" presId="urn:microsoft.com/office/officeart/2005/8/layout/vList2"/>
    <dgm:cxn modelId="{1C3AADDB-030E-4020-8D6F-DD529A446CB3}" type="presOf" srcId="{F9B2B7FE-5AAC-4079-ABD8-916E22B691CD}" destId="{5946D89E-B89A-40ED-B9A2-960E64D9A829}" srcOrd="0" destOrd="0" presId="urn:microsoft.com/office/officeart/2005/8/layout/vList2"/>
    <dgm:cxn modelId="{EFFE27E0-9932-4F32-92A1-BFADF8458151}" srcId="{2C209D3E-D61E-49D4-9068-04ABF3A45C0A}" destId="{C01ED2FC-2611-4620-815D-BDDF39D818EA}" srcOrd="4" destOrd="0" parTransId="{01280EC7-0C67-4180-B510-D46A54CED666}" sibTransId="{B600494C-A8CB-41E5-BF23-4C6D36AD4E75}"/>
    <dgm:cxn modelId="{EB65CEF4-F26A-4675-AB75-5BBDA59C5CAA}" srcId="{2C209D3E-D61E-49D4-9068-04ABF3A45C0A}" destId="{F9B2B7FE-5AAC-4079-ABD8-916E22B691CD}" srcOrd="3" destOrd="0" parTransId="{E2E2C204-FABF-44A8-A899-B2E650106219}" sibTransId="{D2BCA8F8-DCE6-4275-A9C6-0CD1EC038043}"/>
    <dgm:cxn modelId="{D65DC0FF-C8FB-493D-BD51-C43BD30499D6}" type="presOf" srcId="{D5974B39-F460-48C6-A9CC-DCFA95005F4A}" destId="{2C7817BB-C167-4B47-B27E-388CC23E4C02}" srcOrd="0" destOrd="0" presId="urn:microsoft.com/office/officeart/2005/8/layout/vList2"/>
    <dgm:cxn modelId="{8D0CACE9-EE92-4889-8E73-B76A66B83E18}" type="presParOf" srcId="{0195AC02-2C31-4297-B196-699E2F091304}" destId="{2C7817BB-C167-4B47-B27E-388CC23E4C02}" srcOrd="0" destOrd="0" presId="urn:microsoft.com/office/officeart/2005/8/layout/vList2"/>
    <dgm:cxn modelId="{BF22E08A-A422-4F82-8F7D-397FD32D46B0}" type="presParOf" srcId="{0195AC02-2C31-4297-B196-699E2F091304}" destId="{2F22E6DD-6A86-4838-8714-7E8DA077781E}" srcOrd="1" destOrd="0" presId="urn:microsoft.com/office/officeart/2005/8/layout/vList2"/>
    <dgm:cxn modelId="{8F985972-39ED-4423-8AF8-10376F876B62}" type="presParOf" srcId="{0195AC02-2C31-4297-B196-699E2F091304}" destId="{C0953B94-8337-485C-AE2C-7A7FB66F7B60}" srcOrd="2" destOrd="0" presId="urn:microsoft.com/office/officeart/2005/8/layout/vList2"/>
    <dgm:cxn modelId="{B63F0BE6-AE9E-4DA7-903D-C65FACBC8830}" type="presParOf" srcId="{0195AC02-2C31-4297-B196-699E2F091304}" destId="{42FEE705-0876-4905-837F-FC4A90CF78A5}" srcOrd="3" destOrd="0" presId="urn:microsoft.com/office/officeart/2005/8/layout/vList2"/>
    <dgm:cxn modelId="{6C9667D4-1FB2-413E-8A69-EDB4CB9A102C}" type="presParOf" srcId="{0195AC02-2C31-4297-B196-699E2F091304}" destId="{9D46706B-4ADD-4055-BB69-AB7CC5A2E147}" srcOrd="4" destOrd="0" presId="urn:microsoft.com/office/officeart/2005/8/layout/vList2"/>
    <dgm:cxn modelId="{053A08EA-70A7-4834-8F07-D40071385951}" type="presParOf" srcId="{0195AC02-2C31-4297-B196-699E2F091304}" destId="{72004791-B6C9-4551-BDD2-19EDAAECF402}" srcOrd="5" destOrd="0" presId="urn:microsoft.com/office/officeart/2005/8/layout/vList2"/>
    <dgm:cxn modelId="{4C882BA8-89F5-460A-B38E-48ADA2D9FF3E}" type="presParOf" srcId="{0195AC02-2C31-4297-B196-699E2F091304}" destId="{5946D89E-B89A-40ED-B9A2-960E64D9A829}" srcOrd="6" destOrd="0" presId="urn:microsoft.com/office/officeart/2005/8/layout/vList2"/>
    <dgm:cxn modelId="{95B27F6B-EB1B-4CF8-A31F-C773ECF8CEA3}" type="presParOf" srcId="{0195AC02-2C31-4297-B196-699E2F091304}" destId="{FD36433D-CA09-4B21-BF85-FAEADD6F91D1}" srcOrd="7" destOrd="0" presId="urn:microsoft.com/office/officeart/2005/8/layout/vList2"/>
    <dgm:cxn modelId="{CD150F7A-2835-4A54-92FD-3F93DF0E2E40}" type="presParOf" srcId="{0195AC02-2C31-4297-B196-699E2F091304}" destId="{0B8F9BEC-2829-4375-896F-28A02DB20038}" srcOrd="8" destOrd="0" presId="urn:microsoft.com/office/officeart/2005/8/layout/vList2"/>
    <dgm:cxn modelId="{87C327B3-3638-4103-9DA3-E476DBB0E96B}" type="presParOf" srcId="{0195AC02-2C31-4297-B196-699E2F091304}" destId="{23753558-CFCB-4187-B3E1-2D56D9D739D0}" srcOrd="9" destOrd="0" presId="urn:microsoft.com/office/officeart/2005/8/layout/vList2"/>
    <dgm:cxn modelId="{70A3D897-A0F7-4D61-9659-987D0E24BD2F}" type="presParOf" srcId="{0195AC02-2C31-4297-B196-699E2F091304}" destId="{D5DE5C4A-6A0F-485E-86EE-EC7DDFAAAF4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3DFB17-B084-493E-A647-2E0AA9EB228C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F3B97E80-0358-469B-BE0D-83BE087CECFA}">
      <dgm:prSet phldrT="[Tekst]"/>
      <dgm:spPr/>
      <dgm:t>
        <a:bodyPr/>
        <a:lstStyle/>
        <a:p>
          <a:r>
            <a:rPr lang="pl-PL" dirty="0"/>
            <a:t>Kraków, pod Mickiewiczem</a:t>
          </a:r>
        </a:p>
      </dgm:t>
    </dgm:pt>
    <dgm:pt modelId="{172AC2D1-E95E-4ACA-8E7A-EC29F4DBE02E}" type="parTrans" cxnId="{CC78C7E1-0486-4ABE-9910-BB7D8E792E99}">
      <dgm:prSet/>
      <dgm:spPr/>
      <dgm:t>
        <a:bodyPr/>
        <a:lstStyle/>
        <a:p>
          <a:endParaRPr lang="pl-PL"/>
        </a:p>
      </dgm:t>
    </dgm:pt>
    <dgm:pt modelId="{FE76BDA0-4F5A-44DF-8D1F-E1D65256AB4B}" type="sibTrans" cxnId="{CC78C7E1-0486-4ABE-9910-BB7D8E792E99}">
      <dgm:prSet/>
      <dgm:spPr/>
      <dgm:t>
        <a:bodyPr/>
        <a:lstStyle/>
        <a:p>
          <a:endParaRPr lang="pl-PL"/>
        </a:p>
      </dgm:t>
    </dgm:pt>
    <dgm:pt modelId="{B3BF99F0-A909-45F9-B7A7-F9CDBF8BAAF2}" type="pres">
      <dgm:prSet presAssocID="{F53DFB17-B084-493E-A647-2E0AA9EB228C}" presName="Name0" presStyleCnt="0">
        <dgm:presLayoutVars>
          <dgm:dir/>
          <dgm:resizeHandles val="exact"/>
        </dgm:presLayoutVars>
      </dgm:prSet>
      <dgm:spPr/>
    </dgm:pt>
    <dgm:pt modelId="{028489C9-861C-4C43-835C-BA3A1981D55F}" type="pres">
      <dgm:prSet presAssocID="{F3B97E80-0358-469B-BE0D-83BE087CECFA}" presName="composite" presStyleCnt="0"/>
      <dgm:spPr/>
    </dgm:pt>
    <dgm:pt modelId="{AE6002BA-B553-4B82-9C58-108829069613}" type="pres">
      <dgm:prSet presAssocID="{F3B97E80-0358-469B-BE0D-83BE087CECFA}" presName="rect1" presStyleLbl="bgShp" presStyleIdx="0" presStyleCnt="1" custLinFactNeighborX="-4490" custLinFactNeighborY="251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D63A7C41-EC31-4B2C-8F7B-98133E7BC70C}" type="pres">
      <dgm:prSet presAssocID="{F3B97E80-0358-469B-BE0D-83BE087CECFA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6AA31E2F-262D-49D6-848B-1347F1767151}" type="presOf" srcId="{F3B97E80-0358-469B-BE0D-83BE087CECFA}" destId="{D63A7C41-EC31-4B2C-8F7B-98133E7BC70C}" srcOrd="0" destOrd="0" presId="urn:microsoft.com/office/officeart/2008/layout/BendingPictureSemiTransparentText"/>
    <dgm:cxn modelId="{14DD04B5-EF61-42B7-B2A7-6E102C7CE6BF}" type="presOf" srcId="{F53DFB17-B084-493E-A647-2E0AA9EB228C}" destId="{B3BF99F0-A909-45F9-B7A7-F9CDBF8BAAF2}" srcOrd="0" destOrd="0" presId="urn:microsoft.com/office/officeart/2008/layout/BendingPictureSemiTransparentText"/>
    <dgm:cxn modelId="{CC78C7E1-0486-4ABE-9910-BB7D8E792E99}" srcId="{F53DFB17-B084-493E-A647-2E0AA9EB228C}" destId="{F3B97E80-0358-469B-BE0D-83BE087CECFA}" srcOrd="0" destOrd="0" parTransId="{172AC2D1-E95E-4ACA-8E7A-EC29F4DBE02E}" sibTransId="{FE76BDA0-4F5A-44DF-8D1F-E1D65256AB4B}"/>
    <dgm:cxn modelId="{B6001241-D865-44DE-B275-D4FE10C3C097}" type="presParOf" srcId="{B3BF99F0-A909-45F9-B7A7-F9CDBF8BAAF2}" destId="{028489C9-861C-4C43-835C-BA3A1981D55F}" srcOrd="0" destOrd="0" presId="urn:microsoft.com/office/officeart/2008/layout/BendingPictureSemiTransparentText"/>
    <dgm:cxn modelId="{C0F6550A-7BB6-4B86-B7AB-78D3B94C3138}" type="presParOf" srcId="{028489C9-861C-4C43-835C-BA3A1981D55F}" destId="{AE6002BA-B553-4B82-9C58-108829069613}" srcOrd="0" destOrd="0" presId="urn:microsoft.com/office/officeart/2008/layout/BendingPictureSemiTransparentText"/>
    <dgm:cxn modelId="{F70ACC11-6383-4D03-8295-28FA0FD3564D}" type="presParOf" srcId="{028489C9-861C-4C43-835C-BA3A1981D55F}" destId="{D63A7C41-EC31-4B2C-8F7B-98133E7BC70C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626682-B1C2-485E-89B0-C22532529425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CEF03796-B8FB-4270-B3B2-62B3B62CF3CB}">
      <dgm:prSet phldrT="[Tekst]"/>
      <dgm:spPr/>
      <dgm:t>
        <a:bodyPr/>
        <a:lstStyle/>
        <a:p>
          <a:r>
            <a:rPr lang="pl-PL" dirty="0" err="1"/>
            <a:t>Muzem</a:t>
          </a:r>
          <a:r>
            <a:rPr lang="pl-PL" dirty="0"/>
            <a:t> Auschwitz-Birkenau</a:t>
          </a:r>
        </a:p>
      </dgm:t>
    </dgm:pt>
    <dgm:pt modelId="{AEF6798F-8F9E-4C24-BD7E-2E66B35F2F07}" type="parTrans" cxnId="{50897C03-1869-4A61-AC65-F379D12DAABE}">
      <dgm:prSet/>
      <dgm:spPr/>
      <dgm:t>
        <a:bodyPr/>
        <a:lstStyle/>
        <a:p>
          <a:endParaRPr lang="pl-PL"/>
        </a:p>
      </dgm:t>
    </dgm:pt>
    <dgm:pt modelId="{DFCE28FD-904E-4066-B99A-DEDD39CC1FC8}" type="sibTrans" cxnId="{50897C03-1869-4A61-AC65-F379D12DAABE}">
      <dgm:prSet/>
      <dgm:spPr/>
      <dgm:t>
        <a:bodyPr/>
        <a:lstStyle/>
        <a:p>
          <a:endParaRPr lang="pl-PL"/>
        </a:p>
      </dgm:t>
    </dgm:pt>
    <dgm:pt modelId="{2A17D99E-1633-41D3-A1EB-35C29153B999}" type="pres">
      <dgm:prSet presAssocID="{FF626682-B1C2-485E-89B0-C22532529425}" presName="Name0" presStyleCnt="0">
        <dgm:presLayoutVars>
          <dgm:dir/>
          <dgm:resizeHandles val="exact"/>
        </dgm:presLayoutVars>
      </dgm:prSet>
      <dgm:spPr/>
    </dgm:pt>
    <dgm:pt modelId="{F16D467C-D41D-414C-9536-C6FBD10A028E}" type="pres">
      <dgm:prSet presAssocID="{CEF03796-B8FB-4270-B3B2-62B3B62CF3CB}" presName="composite" presStyleCnt="0"/>
      <dgm:spPr/>
    </dgm:pt>
    <dgm:pt modelId="{A88CCC0C-0DC9-4E8D-81BE-0DC1804838A1}" type="pres">
      <dgm:prSet presAssocID="{CEF03796-B8FB-4270-B3B2-62B3B62CF3CB}" presName="rect1" presStyleLbl="bgShp" presStyleIdx="0" presStyleCnt="1" custLinFactNeighborX="12529" custLinFactNeighborY="-510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EC52CB6-209D-472A-9146-4D8023CDB4BA}" type="pres">
      <dgm:prSet presAssocID="{CEF03796-B8FB-4270-B3B2-62B3B62CF3CB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50897C03-1869-4A61-AC65-F379D12DAABE}" srcId="{FF626682-B1C2-485E-89B0-C22532529425}" destId="{CEF03796-B8FB-4270-B3B2-62B3B62CF3CB}" srcOrd="0" destOrd="0" parTransId="{AEF6798F-8F9E-4C24-BD7E-2E66B35F2F07}" sibTransId="{DFCE28FD-904E-4066-B99A-DEDD39CC1FC8}"/>
    <dgm:cxn modelId="{24C7CE0F-90DD-4E80-8337-F874910F5758}" type="presOf" srcId="{FF626682-B1C2-485E-89B0-C22532529425}" destId="{2A17D99E-1633-41D3-A1EB-35C29153B999}" srcOrd="0" destOrd="0" presId="urn:microsoft.com/office/officeart/2008/layout/BendingPictureSemiTransparentText"/>
    <dgm:cxn modelId="{391FF2A1-0FDB-4B96-AAC4-3D202F626054}" type="presOf" srcId="{CEF03796-B8FB-4270-B3B2-62B3B62CF3CB}" destId="{1EC52CB6-209D-472A-9146-4D8023CDB4BA}" srcOrd="0" destOrd="0" presId="urn:microsoft.com/office/officeart/2008/layout/BendingPictureSemiTransparentText"/>
    <dgm:cxn modelId="{20AAE938-6508-44FC-99B3-3FC2A91D6CB6}" type="presParOf" srcId="{2A17D99E-1633-41D3-A1EB-35C29153B999}" destId="{F16D467C-D41D-414C-9536-C6FBD10A028E}" srcOrd="0" destOrd="0" presId="urn:microsoft.com/office/officeart/2008/layout/BendingPictureSemiTransparentText"/>
    <dgm:cxn modelId="{02F88E9C-F6E5-4810-8ECD-EDB271B47C6F}" type="presParOf" srcId="{F16D467C-D41D-414C-9536-C6FBD10A028E}" destId="{A88CCC0C-0DC9-4E8D-81BE-0DC1804838A1}" srcOrd="0" destOrd="0" presId="urn:microsoft.com/office/officeart/2008/layout/BendingPictureSemiTransparentText"/>
    <dgm:cxn modelId="{9BB0CCFB-41E6-4172-BEB5-49B351B327DF}" type="presParOf" srcId="{F16D467C-D41D-414C-9536-C6FBD10A028E}" destId="{1EC52CB6-209D-472A-9146-4D8023CDB4BA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BEBBAD-AB1F-4611-A5BF-E64122309AC4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B7890710-7C88-43ED-86D8-308BFFB98D25}">
      <dgm:prSet phldrT="[Tekst]"/>
      <dgm:spPr/>
      <dgm:t>
        <a:bodyPr/>
        <a:lstStyle/>
        <a:p>
          <a:r>
            <a:rPr lang="pl-PL" dirty="0"/>
            <a:t>Centrum Kultury  Żydowskiej „Galicja”</a:t>
          </a:r>
        </a:p>
      </dgm:t>
    </dgm:pt>
    <dgm:pt modelId="{A3370048-9C71-4BFD-8B9C-E51C1B520D86}" type="parTrans" cxnId="{BFEE0E36-22C8-4A94-87F9-43270C2D1C49}">
      <dgm:prSet/>
      <dgm:spPr/>
      <dgm:t>
        <a:bodyPr/>
        <a:lstStyle/>
        <a:p>
          <a:endParaRPr lang="pl-PL"/>
        </a:p>
      </dgm:t>
    </dgm:pt>
    <dgm:pt modelId="{6B5A0E0F-1705-47C9-A5DC-3756958F047A}" type="sibTrans" cxnId="{BFEE0E36-22C8-4A94-87F9-43270C2D1C4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pl-PL"/>
        </a:p>
      </dgm:t>
    </dgm:pt>
    <dgm:pt modelId="{D8FF2329-E2CD-4C9F-BADE-7A25A830C4C2}" type="pres">
      <dgm:prSet presAssocID="{F2BEBBAD-AB1F-4611-A5BF-E64122309AC4}" presName="Name0" presStyleCnt="0">
        <dgm:presLayoutVars>
          <dgm:dir/>
        </dgm:presLayoutVars>
      </dgm:prSet>
      <dgm:spPr/>
    </dgm:pt>
    <dgm:pt modelId="{1927DB35-D3DE-45BB-85D6-262BC494B185}" type="pres">
      <dgm:prSet presAssocID="{6B5A0E0F-1705-47C9-A5DC-3756958F047A}" presName="picture_1" presStyleLbl="bgImgPlace1" presStyleIdx="0" presStyleCnt="1" custLinFactNeighborX="-28782" custLinFactNeighborY="3828"/>
      <dgm:spPr/>
    </dgm:pt>
    <dgm:pt modelId="{95902F4F-8E6E-4462-8891-9E395D563B4C}" type="pres">
      <dgm:prSet presAssocID="{B7890710-7C88-43ED-86D8-308BFFB98D25}" presName="text_1" presStyleLbl="node1" presStyleIdx="0" presStyleCnt="0">
        <dgm:presLayoutVars>
          <dgm:bulletEnabled val="1"/>
        </dgm:presLayoutVars>
      </dgm:prSet>
      <dgm:spPr/>
    </dgm:pt>
    <dgm:pt modelId="{37F09AB3-1937-4E99-9666-DA65217AD4F3}" type="pres">
      <dgm:prSet presAssocID="{F2BEBBAD-AB1F-4611-A5BF-E64122309AC4}" presName="maxNode" presStyleCnt="0"/>
      <dgm:spPr/>
    </dgm:pt>
    <dgm:pt modelId="{514A5EB0-20F7-4902-9791-30FD9E91E23A}" type="pres">
      <dgm:prSet presAssocID="{F2BEBBAD-AB1F-4611-A5BF-E64122309AC4}" presName="Name33" presStyleCnt="0"/>
      <dgm:spPr/>
    </dgm:pt>
  </dgm:ptLst>
  <dgm:cxnLst>
    <dgm:cxn modelId="{BFEE0E36-22C8-4A94-87F9-43270C2D1C49}" srcId="{F2BEBBAD-AB1F-4611-A5BF-E64122309AC4}" destId="{B7890710-7C88-43ED-86D8-308BFFB98D25}" srcOrd="0" destOrd="0" parTransId="{A3370048-9C71-4BFD-8B9C-E51C1B520D86}" sibTransId="{6B5A0E0F-1705-47C9-A5DC-3756958F047A}"/>
    <dgm:cxn modelId="{7B4D9F5C-D3C8-4252-86FF-6830AC21A40D}" type="presOf" srcId="{F2BEBBAD-AB1F-4611-A5BF-E64122309AC4}" destId="{D8FF2329-E2CD-4C9F-BADE-7A25A830C4C2}" srcOrd="0" destOrd="0" presId="urn:microsoft.com/office/officeart/2008/layout/AccentedPicture"/>
    <dgm:cxn modelId="{90296DD6-61E9-4A09-9AC5-3C9DCD4178D6}" type="presOf" srcId="{6B5A0E0F-1705-47C9-A5DC-3756958F047A}" destId="{1927DB35-D3DE-45BB-85D6-262BC494B185}" srcOrd="0" destOrd="0" presId="urn:microsoft.com/office/officeart/2008/layout/AccentedPicture"/>
    <dgm:cxn modelId="{26A78DDC-6D99-4E3A-9E03-E09E9930BA36}" type="presOf" srcId="{B7890710-7C88-43ED-86D8-308BFFB98D25}" destId="{95902F4F-8E6E-4462-8891-9E395D563B4C}" srcOrd="0" destOrd="0" presId="urn:microsoft.com/office/officeart/2008/layout/AccentedPicture"/>
    <dgm:cxn modelId="{A4C5C781-5595-4F2E-9DB9-3461631818A6}" type="presParOf" srcId="{D8FF2329-E2CD-4C9F-BADE-7A25A830C4C2}" destId="{1927DB35-D3DE-45BB-85D6-262BC494B185}" srcOrd="0" destOrd="0" presId="urn:microsoft.com/office/officeart/2008/layout/AccentedPicture"/>
    <dgm:cxn modelId="{3AE67B65-C2C8-480A-AEC3-769F0AE759EE}" type="presParOf" srcId="{D8FF2329-E2CD-4C9F-BADE-7A25A830C4C2}" destId="{95902F4F-8E6E-4462-8891-9E395D563B4C}" srcOrd="1" destOrd="0" presId="urn:microsoft.com/office/officeart/2008/layout/AccentedPicture"/>
    <dgm:cxn modelId="{8DCC0736-0B31-47E8-BB8C-932AC2E991D9}" type="presParOf" srcId="{D8FF2329-E2CD-4C9F-BADE-7A25A830C4C2}" destId="{37F09AB3-1937-4E99-9666-DA65217AD4F3}" srcOrd="2" destOrd="0" presId="urn:microsoft.com/office/officeart/2008/layout/AccentedPicture"/>
    <dgm:cxn modelId="{B4EA8B3B-D281-4125-B947-A996FFF5E902}" type="presParOf" srcId="{37F09AB3-1937-4E99-9666-DA65217AD4F3}" destId="{514A5EB0-20F7-4902-9791-30FD9E91E23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7F0E0-3721-4B26-B336-2E7981B63EAA}">
      <dsp:nvSpPr>
        <dsp:cNvPr id="0" name=""/>
        <dsp:cNvSpPr/>
      </dsp:nvSpPr>
      <dsp:spPr>
        <a:xfrm>
          <a:off x="0" y="0"/>
          <a:ext cx="8128000" cy="2579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Klasa A: humanistyczna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Grupa A: j. polski z biologią i językiem obcym.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Grupa B: historia z wiedzą o społeczeństwie i językiem obcym.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Uwaga: możliwe połączenie historii z językiem polskim.</a:t>
          </a:r>
        </a:p>
      </dsp:txBody>
      <dsp:txXfrm>
        <a:off x="1883568" y="0"/>
        <a:ext cx="6244431" cy="2579687"/>
      </dsp:txXfrm>
    </dsp:sp>
    <dsp:sp modelId="{A577A3F3-7803-4EE1-AF6E-36D7F0A6083C}">
      <dsp:nvSpPr>
        <dsp:cNvPr id="0" name=""/>
        <dsp:cNvSpPr/>
      </dsp:nvSpPr>
      <dsp:spPr>
        <a:xfrm>
          <a:off x="257968" y="257968"/>
          <a:ext cx="1625600" cy="20637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9AF55-B002-4779-9117-75D706F03558}">
      <dsp:nvSpPr>
        <dsp:cNvPr id="0" name=""/>
        <dsp:cNvSpPr/>
      </dsp:nvSpPr>
      <dsp:spPr>
        <a:xfrm>
          <a:off x="0" y="2837656"/>
          <a:ext cx="8128000" cy="2579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Klasa B: matematyczno-przyrodnicza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Przedmioty rozszerzone: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matematyka/chemia (do wyboru)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geografia/biologia/fizyka (do wyboru),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język obcy.</a:t>
          </a:r>
        </a:p>
      </dsp:txBody>
      <dsp:txXfrm>
        <a:off x="1883568" y="2837656"/>
        <a:ext cx="6244431" cy="2579687"/>
      </dsp:txXfrm>
    </dsp:sp>
    <dsp:sp modelId="{1BC4153F-7B6C-43A9-A3CF-BEFE06DE40CC}">
      <dsp:nvSpPr>
        <dsp:cNvPr id="0" name=""/>
        <dsp:cNvSpPr/>
      </dsp:nvSpPr>
      <dsp:spPr>
        <a:xfrm>
          <a:off x="257968" y="3095625"/>
          <a:ext cx="1625600" cy="20637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5FBDA-9E94-4A43-924C-3127CFAAE5CA}">
      <dsp:nvSpPr>
        <dsp:cNvPr id="0" name=""/>
        <dsp:cNvSpPr/>
      </dsp:nvSpPr>
      <dsp:spPr>
        <a:xfrm>
          <a:off x="3786530" y="673999"/>
          <a:ext cx="520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738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033116" y="716963"/>
        <a:ext cx="27566" cy="5513"/>
      </dsp:txXfrm>
    </dsp:sp>
    <dsp:sp modelId="{29791FB7-7D45-47CB-A0EC-78CEFFC9A3CA}">
      <dsp:nvSpPr>
        <dsp:cNvPr id="0" name=""/>
        <dsp:cNvSpPr/>
      </dsp:nvSpPr>
      <dsp:spPr>
        <a:xfrm>
          <a:off x="1391205" y="582"/>
          <a:ext cx="2397125" cy="14382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Szkoła podstawowa</a:t>
          </a:r>
        </a:p>
      </dsp:txBody>
      <dsp:txXfrm>
        <a:off x="1391205" y="582"/>
        <a:ext cx="2397125" cy="1438275"/>
      </dsp:txXfrm>
    </dsp:sp>
    <dsp:sp modelId="{3EF32B39-9B01-442F-8A09-775DC725217D}">
      <dsp:nvSpPr>
        <dsp:cNvPr id="0" name=""/>
        <dsp:cNvSpPr/>
      </dsp:nvSpPr>
      <dsp:spPr>
        <a:xfrm>
          <a:off x="2589768" y="1437057"/>
          <a:ext cx="2948463" cy="520738"/>
        </a:xfrm>
        <a:custGeom>
          <a:avLst/>
          <a:gdLst/>
          <a:ahLst/>
          <a:cxnLst/>
          <a:rect l="0" t="0" r="0" b="0"/>
          <a:pathLst>
            <a:path>
              <a:moveTo>
                <a:pt x="2948463" y="0"/>
              </a:moveTo>
              <a:lnTo>
                <a:pt x="2948463" y="277469"/>
              </a:lnTo>
              <a:lnTo>
                <a:pt x="0" y="277469"/>
              </a:lnTo>
              <a:lnTo>
                <a:pt x="0" y="520738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89010" y="1694669"/>
        <a:ext cx="149978" cy="5513"/>
      </dsp:txXfrm>
    </dsp:sp>
    <dsp:sp modelId="{9C6541BF-355E-4562-B436-BD451B3C9525}">
      <dsp:nvSpPr>
        <dsp:cNvPr id="0" name=""/>
        <dsp:cNvSpPr/>
      </dsp:nvSpPr>
      <dsp:spPr>
        <a:xfrm>
          <a:off x="4339669" y="582"/>
          <a:ext cx="2397125" cy="14382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Wybór liceum i przedmiotów rozszerzonych</a:t>
          </a:r>
        </a:p>
      </dsp:txBody>
      <dsp:txXfrm>
        <a:off x="4339669" y="582"/>
        <a:ext cx="2397125" cy="1438275"/>
      </dsp:txXfrm>
    </dsp:sp>
    <dsp:sp modelId="{63B1A1F2-918B-451A-9508-0D388CF82520}">
      <dsp:nvSpPr>
        <dsp:cNvPr id="0" name=""/>
        <dsp:cNvSpPr/>
      </dsp:nvSpPr>
      <dsp:spPr>
        <a:xfrm>
          <a:off x="3786530" y="2663613"/>
          <a:ext cx="520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738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033116" y="2706576"/>
        <a:ext cx="27566" cy="5513"/>
      </dsp:txXfrm>
    </dsp:sp>
    <dsp:sp modelId="{6608D104-9A65-4703-AF70-36AC887AC637}">
      <dsp:nvSpPr>
        <dsp:cNvPr id="0" name=""/>
        <dsp:cNvSpPr/>
      </dsp:nvSpPr>
      <dsp:spPr>
        <a:xfrm>
          <a:off x="1391205" y="1990196"/>
          <a:ext cx="2397125" cy="14382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Egzamin maturalny</a:t>
          </a:r>
        </a:p>
      </dsp:txBody>
      <dsp:txXfrm>
        <a:off x="1391205" y="1990196"/>
        <a:ext cx="2397125" cy="1438275"/>
      </dsp:txXfrm>
    </dsp:sp>
    <dsp:sp modelId="{670681A6-0EE8-480B-B7D0-7B3E7F1EEC46}">
      <dsp:nvSpPr>
        <dsp:cNvPr id="0" name=""/>
        <dsp:cNvSpPr/>
      </dsp:nvSpPr>
      <dsp:spPr>
        <a:xfrm>
          <a:off x="2589768" y="3426671"/>
          <a:ext cx="2948463" cy="520738"/>
        </a:xfrm>
        <a:custGeom>
          <a:avLst/>
          <a:gdLst/>
          <a:ahLst/>
          <a:cxnLst/>
          <a:rect l="0" t="0" r="0" b="0"/>
          <a:pathLst>
            <a:path>
              <a:moveTo>
                <a:pt x="2948463" y="0"/>
              </a:moveTo>
              <a:lnTo>
                <a:pt x="2948463" y="277469"/>
              </a:lnTo>
              <a:lnTo>
                <a:pt x="0" y="277469"/>
              </a:lnTo>
              <a:lnTo>
                <a:pt x="0" y="520738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89010" y="3684283"/>
        <a:ext cx="149978" cy="5513"/>
      </dsp:txXfrm>
    </dsp:sp>
    <dsp:sp modelId="{C939A9DB-3D53-41CF-97F3-3E68EBC65312}">
      <dsp:nvSpPr>
        <dsp:cNvPr id="0" name=""/>
        <dsp:cNvSpPr/>
      </dsp:nvSpPr>
      <dsp:spPr>
        <a:xfrm>
          <a:off x="4339669" y="1990196"/>
          <a:ext cx="2397125" cy="14382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Studia</a:t>
          </a:r>
        </a:p>
      </dsp:txBody>
      <dsp:txXfrm>
        <a:off x="4339669" y="1990196"/>
        <a:ext cx="2397125" cy="1438275"/>
      </dsp:txXfrm>
    </dsp:sp>
    <dsp:sp modelId="{82DBC658-79E3-434F-9286-635DB3627ED9}">
      <dsp:nvSpPr>
        <dsp:cNvPr id="0" name=""/>
        <dsp:cNvSpPr/>
      </dsp:nvSpPr>
      <dsp:spPr>
        <a:xfrm>
          <a:off x="1391205" y="3979809"/>
          <a:ext cx="2397125" cy="14382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Kariera zawodowa w wybranej specjalności</a:t>
          </a:r>
        </a:p>
      </dsp:txBody>
      <dsp:txXfrm>
        <a:off x="1391205" y="3979809"/>
        <a:ext cx="2397125" cy="14382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E826F-6EAB-406A-BD29-18D8E3E5EC74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4B498-3757-429D-B94A-24EA88C69021}">
      <dsp:nvSpPr>
        <dsp:cNvPr id="0" name=""/>
        <dsp:cNvSpPr/>
      </dsp:nvSpPr>
      <dsp:spPr>
        <a:xfrm>
          <a:off x="1869439" y="51477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język rosyjski jako drugi język obcy</a:t>
          </a:r>
        </a:p>
      </dsp:txBody>
      <dsp:txXfrm>
        <a:off x="1972601" y="617935"/>
        <a:ext cx="1906956" cy="1906956"/>
      </dsp:txXfrm>
    </dsp:sp>
    <dsp:sp modelId="{C7E67E23-E278-48C2-9EB4-1643E0695891}">
      <dsp:nvSpPr>
        <dsp:cNvPr id="0" name=""/>
        <dsp:cNvSpPr/>
      </dsp:nvSpPr>
      <dsp:spPr>
        <a:xfrm>
          <a:off x="4145280" y="51477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filozofia nauczana przez 4 kolejne lata</a:t>
          </a:r>
        </a:p>
      </dsp:txBody>
      <dsp:txXfrm>
        <a:off x="4248442" y="617935"/>
        <a:ext cx="1906956" cy="1906956"/>
      </dsp:txXfrm>
    </dsp:sp>
    <dsp:sp modelId="{0D278D0E-BE41-4399-BD21-89A58E8935A9}">
      <dsp:nvSpPr>
        <dsp:cNvPr id="0" name=""/>
        <dsp:cNvSpPr/>
      </dsp:nvSpPr>
      <dsp:spPr>
        <a:xfrm>
          <a:off x="1869439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wychowanie fizyczne prowadzone w systemie fakultatywnym (1 z 3 godzin)</a:t>
          </a:r>
        </a:p>
      </dsp:txBody>
      <dsp:txXfrm>
        <a:off x="1972601" y="2893775"/>
        <a:ext cx="1906956" cy="1906956"/>
      </dsp:txXfrm>
    </dsp:sp>
    <dsp:sp modelId="{A8DFECF7-2267-4632-B2F0-1D4079B57D45}">
      <dsp:nvSpPr>
        <dsp:cNvPr id="0" name=""/>
        <dsp:cNvSpPr/>
      </dsp:nvSpPr>
      <dsp:spPr>
        <a:xfrm>
          <a:off x="4145280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doskonalenie języków obcych w projektach zagranicznych</a:t>
          </a:r>
        </a:p>
      </dsp:txBody>
      <dsp:txXfrm>
        <a:off x="4248442" y="2893775"/>
        <a:ext cx="1906956" cy="19069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78EB6-8351-43A1-9DCA-990A02571E59}">
      <dsp:nvSpPr>
        <dsp:cNvPr id="0" name=""/>
        <dsp:cNvSpPr/>
      </dsp:nvSpPr>
      <dsp:spPr>
        <a:xfrm rot="16200000">
          <a:off x="677333" y="-677333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Od lat osiągamy najwyższe wyniki matur w powiecie sulęcińskim.</a:t>
          </a:r>
        </a:p>
      </dsp:txBody>
      <dsp:txXfrm rot="5400000">
        <a:off x="-1" y="1"/>
        <a:ext cx="4064000" cy="2032000"/>
      </dsp:txXfrm>
    </dsp:sp>
    <dsp:sp modelId="{5363AA9F-64FD-43DC-B58E-59259BD7B766}">
      <dsp:nvSpPr>
        <dsp:cNvPr id="0" name=""/>
        <dsp:cNvSpPr/>
      </dsp:nvSpPr>
      <dsp:spPr>
        <a:xfrm>
          <a:off x="4064000" y="0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Większość naszych absolwentów dostaje się na uczelnie wyższe i kończy wybrane przez siebie studia.</a:t>
          </a:r>
        </a:p>
      </dsp:txBody>
      <dsp:txXfrm>
        <a:off x="4064000" y="0"/>
        <a:ext cx="4064000" cy="2032000"/>
      </dsp:txXfrm>
    </dsp:sp>
    <dsp:sp modelId="{0B1BCC70-CC61-457A-8ABF-47C377DBE981}">
      <dsp:nvSpPr>
        <dsp:cNvPr id="0" name=""/>
        <dsp:cNvSpPr/>
      </dsp:nvSpPr>
      <dsp:spPr>
        <a:xfrm rot="10800000">
          <a:off x="0" y="2709333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Stale dostosowujemy ofertę dydaktyczną do potrzeb ucznia i wymogów otaczającej nas rzeczywistości.</a:t>
          </a:r>
        </a:p>
      </dsp:txBody>
      <dsp:txXfrm rot="10800000">
        <a:off x="0" y="3386666"/>
        <a:ext cx="4064000" cy="2032000"/>
      </dsp:txXfrm>
    </dsp:sp>
    <dsp:sp modelId="{77055616-EFF5-46E9-8BE3-CE9A4FDBDCC5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I wreszcie….</a:t>
          </a:r>
        </a:p>
      </dsp:txBody>
      <dsp:txXfrm rot="-5400000">
        <a:off x="4063999" y="3386666"/>
        <a:ext cx="4064000" cy="2032000"/>
      </dsp:txXfrm>
    </dsp:sp>
    <dsp:sp modelId="{16F71BF2-9427-47EB-B3A9-4F8204FB6E27}">
      <dsp:nvSpPr>
        <dsp:cNvPr id="0" name=""/>
        <dsp:cNvSpPr/>
      </dsp:nvSpPr>
      <dsp:spPr>
        <a:xfrm>
          <a:off x="2844799" y="2032000"/>
          <a:ext cx="2438400" cy="13546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Dlaczego Mickiewicz?</a:t>
          </a:r>
        </a:p>
      </dsp:txBody>
      <dsp:txXfrm>
        <a:off x="2910928" y="2098129"/>
        <a:ext cx="2306142" cy="12224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8D1BC-DEB7-4F7C-AA98-6164F4298D53}">
      <dsp:nvSpPr>
        <dsp:cNvPr id="0" name=""/>
        <dsp:cNvSpPr/>
      </dsp:nvSpPr>
      <dsp:spPr>
        <a:xfrm>
          <a:off x="0" y="65802"/>
          <a:ext cx="6679096" cy="2878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Erasmus KA227 „In CC: In Contact, In Culture”</a:t>
          </a:r>
        </a:p>
      </dsp:txBody>
      <dsp:txXfrm>
        <a:off x="14050" y="79852"/>
        <a:ext cx="6650996" cy="259719"/>
      </dsp:txXfrm>
    </dsp:sp>
    <dsp:sp modelId="{8004A21D-C0EB-4C39-99D2-2C99472E4C84}">
      <dsp:nvSpPr>
        <dsp:cNvPr id="0" name=""/>
        <dsp:cNvSpPr/>
      </dsp:nvSpPr>
      <dsp:spPr>
        <a:xfrm>
          <a:off x="0" y="388182"/>
          <a:ext cx="6679096" cy="2878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10.2021 – Sulęcin, Polska</a:t>
          </a:r>
        </a:p>
      </dsp:txBody>
      <dsp:txXfrm>
        <a:off x="14050" y="402232"/>
        <a:ext cx="6650996" cy="259719"/>
      </dsp:txXfrm>
    </dsp:sp>
    <dsp:sp modelId="{D06259E2-6C91-4A39-94A0-CBDC24D1B5DD}">
      <dsp:nvSpPr>
        <dsp:cNvPr id="0" name=""/>
        <dsp:cNvSpPr/>
      </dsp:nvSpPr>
      <dsp:spPr>
        <a:xfrm>
          <a:off x="0" y="710562"/>
          <a:ext cx="6679096" cy="2878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01.2022 – Santander, Hiszpania</a:t>
          </a:r>
        </a:p>
      </dsp:txBody>
      <dsp:txXfrm>
        <a:off x="14050" y="724612"/>
        <a:ext cx="6650996" cy="259719"/>
      </dsp:txXfrm>
    </dsp:sp>
    <dsp:sp modelId="{77BFD7C5-E732-4698-90D3-E8DEE347245B}">
      <dsp:nvSpPr>
        <dsp:cNvPr id="0" name=""/>
        <dsp:cNvSpPr/>
      </dsp:nvSpPr>
      <dsp:spPr>
        <a:xfrm>
          <a:off x="0" y="1032942"/>
          <a:ext cx="6679096" cy="2878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04.2022 – Goteborg, Szwecja</a:t>
          </a:r>
        </a:p>
      </dsp:txBody>
      <dsp:txXfrm>
        <a:off x="14050" y="1046992"/>
        <a:ext cx="6650996" cy="259719"/>
      </dsp:txXfrm>
    </dsp:sp>
    <dsp:sp modelId="{2B34EF09-865A-48F9-B9AA-0FC1FE8F0170}">
      <dsp:nvSpPr>
        <dsp:cNvPr id="0" name=""/>
        <dsp:cNvSpPr/>
      </dsp:nvSpPr>
      <dsp:spPr>
        <a:xfrm>
          <a:off x="0" y="1355322"/>
          <a:ext cx="6679096" cy="2878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10.2022 – Katania, Włochy</a:t>
          </a:r>
        </a:p>
      </dsp:txBody>
      <dsp:txXfrm>
        <a:off x="14050" y="1369372"/>
        <a:ext cx="6650996" cy="259719"/>
      </dsp:txXfrm>
    </dsp:sp>
    <dsp:sp modelId="{5F244AB0-EE38-4315-BB45-A9C5DF8E1905}">
      <dsp:nvSpPr>
        <dsp:cNvPr id="0" name=""/>
        <dsp:cNvSpPr/>
      </dsp:nvSpPr>
      <dsp:spPr>
        <a:xfrm>
          <a:off x="0" y="1677702"/>
          <a:ext cx="6679096" cy="2878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04.2023 – Longwy, Francja</a:t>
          </a:r>
        </a:p>
      </dsp:txBody>
      <dsp:txXfrm>
        <a:off x="14050" y="1691752"/>
        <a:ext cx="6650996" cy="2597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817BB-C167-4B47-B27E-388CC23E4C02}">
      <dsp:nvSpPr>
        <dsp:cNvPr id="0" name=""/>
        <dsp:cNvSpPr/>
      </dsp:nvSpPr>
      <dsp:spPr>
        <a:xfrm>
          <a:off x="0" y="45992"/>
          <a:ext cx="6202017" cy="3357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Erasmus KA229 „eUropean Fellowship for Digital Citizenship”</a:t>
          </a:r>
        </a:p>
      </dsp:txBody>
      <dsp:txXfrm>
        <a:off x="16392" y="62384"/>
        <a:ext cx="6169233" cy="303006"/>
      </dsp:txXfrm>
    </dsp:sp>
    <dsp:sp modelId="{C0953B94-8337-485C-AE2C-7A7FB66F7B60}">
      <dsp:nvSpPr>
        <dsp:cNvPr id="0" name=""/>
        <dsp:cNvSpPr/>
      </dsp:nvSpPr>
      <dsp:spPr>
        <a:xfrm>
          <a:off x="0" y="422102"/>
          <a:ext cx="6202017" cy="335790"/>
        </a:xfrm>
        <a:prstGeom prst="roundRect">
          <a:avLst/>
        </a:prstGeom>
        <a:solidFill>
          <a:schemeClr val="accent3">
            <a:hueOff val="1313581"/>
            <a:satOff val="-10126"/>
            <a:lumOff val="27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03.2022 – Rapallo, Włochy</a:t>
          </a:r>
        </a:p>
      </dsp:txBody>
      <dsp:txXfrm>
        <a:off x="16392" y="438494"/>
        <a:ext cx="6169233" cy="303006"/>
      </dsp:txXfrm>
    </dsp:sp>
    <dsp:sp modelId="{9D46706B-4ADD-4055-BB69-AB7CC5A2E147}">
      <dsp:nvSpPr>
        <dsp:cNvPr id="0" name=""/>
        <dsp:cNvSpPr/>
      </dsp:nvSpPr>
      <dsp:spPr>
        <a:xfrm>
          <a:off x="0" y="751978"/>
          <a:ext cx="6202017" cy="335790"/>
        </a:xfrm>
        <a:prstGeom prst="roundRect">
          <a:avLst/>
        </a:prstGeom>
        <a:solidFill>
          <a:schemeClr val="accent3">
            <a:hueOff val="2627162"/>
            <a:satOff val="-20253"/>
            <a:lumOff val="54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05.2022 – </a:t>
          </a:r>
          <a:r>
            <a:rPr lang="pl-PL" sz="1400" kern="1200" dirty="0" err="1"/>
            <a:t>Edessa</a:t>
          </a:r>
          <a:r>
            <a:rPr lang="pl-PL" sz="1400" kern="1200" dirty="0"/>
            <a:t>, Grecja</a:t>
          </a:r>
        </a:p>
      </dsp:txBody>
      <dsp:txXfrm>
        <a:off x="16392" y="768370"/>
        <a:ext cx="6169233" cy="303006"/>
      </dsp:txXfrm>
    </dsp:sp>
    <dsp:sp modelId="{5946D89E-B89A-40ED-B9A2-960E64D9A829}">
      <dsp:nvSpPr>
        <dsp:cNvPr id="0" name=""/>
        <dsp:cNvSpPr/>
      </dsp:nvSpPr>
      <dsp:spPr>
        <a:xfrm>
          <a:off x="0" y="1174322"/>
          <a:ext cx="6202017" cy="335790"/>
        </a:xfrm>
        <a:prstGeom prst="roundRect">
          <a:avLst/>
        </a:prstGeom>
        <a:solidFill>
          <a:schemeClr val="accent3">
            <a:hueOff val="3940743"/>
            <a:satOff val="-30379"/>
            <a:lumOff val="82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09.2022 – Sulęcin, Polska</a:t>
          </a:r>
        </a:p>
      </dsp:txBody>
      <dsp:txXfrm>
        <a:off x="16392" y="1190714"/>
        <a:ext cx="6169233" cy="303006"/>
      </dsp:txXfrm>
    </dsp:sp>
    <dsp:sp modelId="{0B8F9BEC-2829-4375-896F-28A02DB20038}">
      <dsp:nvSpPr>
        <dsp:cNvPr id="0" name=""/>
        <dsp:cNvSpPr/>
      </dsp:nvSpPr>
      <dsp:spPr>
        <a:xfrm>
          <a:off x="0" y="1550432"/>
          <a:ext cx="6202017" cy="335790"/>
        </a:xfrm>
        <a:prstGeom prst="roundRect">
          <a:avLst/>
        </a:prstGeom>
        <a:solidFill>
          <a:schemeClr val="accent3">
            <a:hueOff val="5254324"/>
            <a:satOff val="-40506"/>
            <a:lumOff val="10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11.2022 – Navalmoral de la Mata, Hiszpania</a:t>
          </a:r>
        </a:p>
      </dsp:txBody>
      <dsp:txXfrm>
        <a:off x="16392" y="1566824"/>
        <a:ext cx="6169233" cy="303006"/>
      </dsp:txXfrm>
    </dsp:sp>
    <dsp:sp modelId="{D5DE5C4A-6A0F-485E-86EE-EC7DDFAAAF44}">
      <dsp:nvSpPr>
        <dsp:cNvPr id="0" name=""/>
        <dsp:cNvSpPr/>
      </dsp:nvSpPr>
      <dsp:spPr>
        <a:xfrm>
          <a:off x="0" y="1926542"/>
          <a:ext cx="6202017" cy="33579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2023 – Suceva, Rumunia/ Istambuł, Turcja</a:t>
          </a:r>
        </a:p>
      </dsp:txBody>
      <dsp:txXfrm>
        <a:off x="16392" y="1942934"/>
        <a:ext cx="6169233" cy="3030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002BA-B553-4B82-9C58-108829069613}">
      <dsp:nvSpPr>
        <dsp:cNvPr id="0" name=""/>
        <dsp:cNvSpPr/>
      </dsp:nvSpPr>
      <dsp:spPr>
        <a:xfrm>
          <a:off x="108499" y="0"/>
          <a:ext cx="3874370" cy="33207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A7C41-EC31-4B2C-8F7B-98133E7BC70C}">
      <dsp:nvSpPr>
        <dsp:cNvPr id="0" name=""/>
        <dsp:cNvSpPr/>
      </dsp:nvSpPr>
      <dsp:spPr>
        <a:xfrm>
          <a:off x="282458" y="2324555"/>
          <a:ext cx="3874370" cy="796990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Kraków, pod Mickiewiczem</a:t>
          </a:r>
        </a:p>
      </dsp:txBody>
      <dsp:txXfrm>
        <a:off x="282458" y="2324555"/>
        <a:ext cx="3874370" cy="7969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CCC0C-0DC9-4E8D-81BE-0DC1804838A1}">
      <dsp:nvSpPr>
        <dsp:cNvPr id="0" name=""/>
        <dsp:cNvSpPr/>
      </dsp:nvSpPr>
      <dsp:spPr>
        <a:xfrm>
          <a:off x="421216" y="0"/>
          <a:ext cx="4710327" cy="40373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52CB6-209D-472A-9146-4D8023CDB4BA}">
      <dsp:nvSpPr>
        <dsp:cNvPr id="0" name=""/>
        <dsp:cNvSpPr/>
      </dsp:nvSpPr>
      <dsp:spPr>
        <a:xfrm>
          <a:off x="210608" y="2826115"/>
          <a:ext cx="4710327" cy="96895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 err="1"/>
            <a:t>Muzem</a:t>
          </a:r>
          <a:r>
            <a:rPr lang="pl-PL" sz="2900" kern="1200" dirty="0"/>
            <a:t> Auschwitz-Birkenau</a:t>
          </a:r>
        </a:p>
      </dsp:txBody>
      <dsp:txXfrm>
        <a:off x="210608" y="2826115"/>
        <a:ext cx="4710327" cy="9689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7DB35-D3DE-45BB-85D6-262BC494B185}">
      <dsp:nvSpPr>
        <dsp:cNvPr id="0" name=""/>
        <dsp:cNvSpPr/>
      </dsp:nvSpPr>
      <dsp:spPr>
        <a:xfrm>
          <a:off x="0" y="0"/>
          <a:ext cx="3809235" cy="485871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02F4F-8E6E-4462-8891-9E395D563B4C}">
      <dsp:nvSpPr>
        <dsp:cNvPr id="0" name=""/>
        <dsp:cNvSpPr/>
      </dsp:nvSpPr>
      <dsp:spPr>
        <a:xfrm>
          <a:off x="287112" y="1943487"/>
          <a:ext cx="2933111" cy="2915231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40" tIns="104140" rIns="104140" bIns="104140" numCol="1" spcCol="1270" anchor="b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100" kern="1200" dirty="0"/>
            <a:t>Centrum Kultury  Żydowskiej „Galicja”</a:t>
          </a:r>
        </a:p>
      </dsp:txBody>
      <dsp:txXfrm>
        <a:off x="287112" y="1943487"/>
        <a:ext cx="2933111" cy="2915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D3441-8BC1-4367-BEDF-337123F65FB6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E8F2C-74EB-4064-883B-EC3B44E7A8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503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147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48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234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787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259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35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022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673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10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80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52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84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9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63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48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19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52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15CBC2C-5480-454B-8ED2-2A1B96C1B929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38761-886F-492F-90AE-C77B561B30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451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5" Type="http://schemas.openxmlformats.org/officeDocument/2006/relationships/image" Target="../media/image19.jpg"/><Relationship Id="rId10" Type="http://schemas.openxmlformats.org/officeDocument/2006/relationships/diagramData" Target="../diagrams/data6.xml"/><Relationship Id="rId4" Type="http://schemas.openxmlformats.org/officeDocument/2006/relationships/image" Target="../media/image24.jp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microsoft.com/office/2007/relationships/hdphoto" Target="../media/hdphoto1.wdp"/><Relationship Id="rId7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image" Target="../media/image20.jpg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7C61FE0-3752-4A28-8D1F-97EC96501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64" y="340448"/>
            <a:ext cx="3419061" cy="440131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1DA33F28-D61B-46A1-954D-1129C3FCE74C}"/>
              </a:ext>
            </a:extLst>
          </p:cNvPr>
          <p:cNvSpPr/>
          <p:nvPr/>
        </p:nvSpPr>
        <p:spPr>
          <a:xfrm>
            <a:off x="4087740" y="4994918"/>
            <a:ext cx="3300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 I T A J !</a:t>
            </a:r>
          </a:p>
        </p:txBody>
      </p:sp>
    </p:spTree>
    <p:extLst>
      <p:ext uri="{BB962C8B-B14F-4D97-AF65-F5344CB8AC3E}">
        <p14:creationId xmlns:p14="http://schemas.microsoft.com/office/powerpoint/2010/main" val="267306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0A6820B-1679-4AA5-A168-951039799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386" y="380999"/>
            <a:ext cx="2109787" cy="2109787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659809A-230C-4C45-8ADD-6C2F8CC0CC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053743"/>
              </p:ext>
            </p:extLst>
          </p:nvPr>
        </p:nvGraphicFramePr>
        <p:xfrm>
          <a:off x="3419061" y="715617"/>
          <a:ext cx="6679096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F5EEA0CB-0015-472D-8EB0-D1F8608AB4A4}"/>
              </a:ext>
            </a:extLst>
          </p:cNvPr>
          <p:cNvSpPr/>
          <p:nvPr/>
        </p:nvSpPr>
        <p:spPr>
          <a:xfrm>
            <a:off x="3559639" y="5339474"/>
            <a:ext cx="5602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Teraz może WY?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8CF45D9-D716-4A38-9BED-DCB44D2831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7038547"/>
              </p:ext>
            </p:extLst>
          </p:nvPr>
        </p:nvGraphicFramePr>
        <p:xfrm>
          <a:off x="3419061" y="3123334"/>
          <a:ext cx="6202017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2" name="Obraz 11">
            <a:extLst>
              <a:ext uri="{FF2B5EF4-FFF2-40B4-BE49-F238E27FC236}">
                <a16:creationId xmlns:a16="http://schemas.microsoft.com/office/drawing/2014/main" id="{41E68568-078C-42E2-89FB-A0D4102012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4246536"/>
            <a:ext cx="3124164" cy="8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DC384-D022-4032-AB25-1631577E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Wspomnień czar…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EA0048B-BD0F-41E3-AD78-7CF1B53BF6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4" y="1097608"/>
            <a:ext cx="3667468" cy="2530960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6365E7-B6A4-44E0-AF30-98FCB3453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55" y="863085"/>
            <a:ext cx="4163401" cy="3122551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C97909B-A3CB-4C9B-9B3A-BFBECE913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88" y="2821328"/>
            <a:ext cx="4231449" cy="3173587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D40A5A5-BA62-4F70-B8C5-2883D7723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55" y="5056754"/>
            <a:ext cx="3284401" cy="93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73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50F0513-2C4A-4ED5-8381-0330091E3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322482"/>
              </p:ext>
            </p:extLst>
          </p:nvPr>
        </p:nvGraphicFramePr>
        <p:xfrm>
          <a:off x="349689" y="325183"/>
          <a:ext cx="4439287" cy="3320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842B89F5-1118-44B7-BAE9-F4A6CD8D75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3187620"/>
              </p:ext>
            </p:extLst>
          </p:nvPr>
        </p:nvGraphicFramePr>
        <p:xfrm>
          <a:off x="6602278" y="2820692"/>
          <a:ext cx="5131544" cy="4037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1C0B4175-CE8C-423E-9F2F-7B20C85789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442974"/>
              </p:ext>
            </p:extLst>
          </p:nvPr>
        </p:nvGraphicFramePr>
        <p:xfrm>
          <a:off x="3530947" y="1999280"/>
          <a:ext cx="4078721" cy="4858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CB7D0334-F44A-4A3F-93FD-90AB300B87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67686"/>
            <a:ext cx="5131543" cy="115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0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59C69BB-7B17-436B-9AC3-99577F441830}"/>
              </a:ext>
            </a:extLst>
          </p:cNvPr>
          <p:cNvSpPr txBox="1"/>
          <p:nvPr/>
        </p:nvSpPr>
        <p:spPr>
          <a:xfrm>
            <a:off x="4897465" y="658677"/>
            <a:ext cx="5439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Ciekawa oferta zajęć pozalekcyjnych, realizowanych w szkole i w Klubie Młodego Wynalazcy w Bogdańcu.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C3759EF-4D19-4D44-8E41-25FE427D6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32" y="410704"/>
            <a:ext cx="3041865" cy="405582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52A03CC-B2AF-41AA-AF92-A62AEBF05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73" y="1763794"/>
            <a:ext cx="3041865" cy="405582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0F32728-F827-4149-853D-50F7CE390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38" y="2561524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BB0056C-69BF-404C-AD0C-B05AC14F55C1}"/>
              </a:ext>
            </a:extLst>
          </p:cNvPr>
          <p:cNvSpPr txBox="1"/>
          <p:nvPr/>
        </p:nvSpPr>
        <p:spPr>
          <a:xfrm>
            <a:off x="3797085" y="604434"/>
            <a:ext cx="612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Możliwość przeżycia harcerskiej przygody w jednej ze współpracujących z nami  drużyn.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CE10EBD-CADF-4687-BA42-6510C3AD8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728">
            <a:off x="555183" y="2215057"/>
            <a:ext cx="4440910" cy="2960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D163028-1040-4CD7-BA0A-F47985D36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637">
            <a:off x="7095302" y="2189845"/>
            <a:ext cx="4669320" cy="3112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EB6B721-AC35-4312-B3D8-3B03C4663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93" y="1470716"/>
            <a:ext cx="2795013" cy="2797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122801A-94D0-4E9B-9660-F9967964D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20" y="4934432"/>
            <a:ext cx="850158" cy="128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7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77AE82A-51B1-4B8F-8ADB-FB4DE8BEB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12" y="140193"/>
            <a:ext cx="4098575" cy="546185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FE048AA-0F1D-469B-B2FC-C3A414EE51D9}"/>
              </a:ext>
            </a:extLst>
          </p:cNvPr>
          <p:cNvSpPr/>
          <p:nvPr/>
        </p:nvSpPr>
        <p:spPr>
          <a:xfrm>
            <a:off x="1022889" y="586381"/>
            <a:ext cx="101513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MICKIEWICZ SULĘCIN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F5702C7-38A0-4BCC-AA38-5116A72A2162}"/>
              </a:ext>
            </a:extLst>
          </p:cNvPr>
          <p:cNvSpPr/>
          <p:nvPr/>
        </p:nvSpPr>
        <p:spPr>
          <a:xfrm>
            <a:off x="2353682" y="5602047"/>
            <a:ext cx="8042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ZAWSZE TRAFNY WYBÓR</a:t>
            </a:r>
          </a:p>
        </p:txBody>
      </p:sp>
    </p:spTree>
    <p:extLst>
      <p:ext uri="{BB962C8B-B14F-4D97-AF65-F5344CB8AC3E}">
        <p14:creationId xmlns:p14="http://schemas.microsoft.com/office/powerpoint/2010/main" val="393551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62B87B-CA1E-4DC7-AD9C-7625E7ED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W tej prezentacji poznasz naszą szkołę i jej nauczycieli, dowiesz się, jakie klasy zamierzamy utworzyć w roku szkolnym  2022/2023, i przede wszystkim dowiesz się, dlaczego Mickiewicz to dobry wybór!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C896D571-EAB3-4C9C-A261-F2F9AD7A00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r="30312"/>
          <a:stretch>
            <a:fillRect/>
          </a:stretch>
        </p:blipFill>
        <p:spPr>
          <a:xfrm>
            <a:off x="7222435" y="1143000"/>
            <a:ext cx="3392555" cy="4572000"/>
          </a:xfrm>
        </p:spPr>
      </p:pic>
    </p:spTree>
    <p:extLst>
      <p:ext uri="{BB962C8B-B14F-4D97-AF65-F5344CB8AC3E}">
        <p14:creationId xmlns:p14="http://schemas.microsoft.com/office/powerpoint/2010/main" val="215781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B477074-5BEC-44F5-99F2-856E4A419F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91071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413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EE1A0A1-4F51-4B39-9BF3-AF7EA6F5A5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629405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C1C29A13-4725-406B-B6C3-8B992AB1E64E}"/>
              </a:ext>
            </a:extLst>
          </p:cNvPr>
          <p:cNvSpPr txBox="1"/>
          <p:nvPr/>
        </p:nvSpPr>
        <p:spPr>
          <a:xfrm>
            <a:off x="318052" y="719666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Co mi daje nauka w liceum?</a:t>
            </a:r>
          </a:p>
        </p:txBody>
      </p:sp>
    </p:spTree>
    <p:extLst>
      <p:ext uri="{BB962C8B-B14F-4D97-AF65-F5344CB8AC3E}">
        <p14:creationId xmlns:p14="http://schemas.microsoft.com/office/powerpoint/2010/main" val="92106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487AE34-B37C-4A96-AFB0-FA605669E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24182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Łuk blokowy 2">
            <a:extLst>
              <a:ext uri="{FF2B5EF4-FFF2-40B4-BE49-F238E27FC236}">
                <a16:creationId xmlns:a16="http://schemas.microsoft.com/office/drawing/2014/main" id="{F1745B1C-63BC-4F8C-95E1-134584144448}"/>
              </a:ext>
            </a:extLst>
          </p:cNvPr>
          <p:cNvSpPr/>
          <p:nvPr/>
        </p:nvSpPr>
        <p:spPr>
          <a:xfrm>
            <a:off x="1070463" y="5470392"/>
            <a:ext cx="9806803" cy="1834158"/>
          </a:xfrm>
          <a:prstGeom prst="blockArc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Dlaczego my?</a:t>
            </a:r>
          </a:p>
        </p:txBody>
      </p:sp>
    </p:spTree>
    <p:extLst>
      <p:ext uri="{BB962C8B-B14F-4D97-AF65-F5344CB8AC3E}">
        <p14:creationId xmlns:p14="http://schemas.microsoft.com/office/powerpoint/2010/main" val="1451091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6F33F73-00A9-4C34-BB98-DB9BDA01AC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60065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076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3E06CC7-36DB-4F26-A90D-316670984D41}"/>
              </a:ext>
            </a:extLst>
          </p:cNvPr>
          <p:cNvSpPr txBox="1"/>
          <p:nvPr/>
        </p:nvSpPr>
        <p:spPr>
          <a:xfrm>
            <a:off x="927652" y="569843"/>
            <a:ext cx="8706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… ponieważ nauka w I LO to świetna sprawa!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BCB9A3-0E70-4DED-85BC-FB09F1521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" y="1321078"/>
            <a:ext cx="6684936" cy="5013702"/>
          </a:xfrm>
          <a:prstGeom prst="rect">
            <a:avLst/>
          </a:prstGeom>
        </p:spPr>
      </p:pic>
      <p:sp>
        <p:nvSpPr>
          <p:cNvPr id="7" name="Objaśnienie: strzałka w lewo 6">
            <a:extLst>
              <a:ext uri="{FF2B5EF4-FFF2-40B4-BE49-F238E27FC236}">
                <a16:creationId xmlns:a16="http://schemas.microsoft.com/office/drawing/2014/main" id="{AD997550-DC9F-4821-A697-451C4E70E2BD}"/>
              </a:ext>
            </a:extLst>
          </p:cNvPr>
          <p:cNvSpPr/>
          <p:nvPr/>
        </p:nvSpPr>
        <p:spPr>
          <a:xfrm>
            <a:off x="7759484" y="2375039"/>
            <a:ext cx="3326969" cy="2905780"/>
          </a:xfrm>
          <a:prstGeom prst="left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Profesjonalne grono nauczycieli, z którymi nie straszna wam nawet czarna magia!</a:t>
            </a:r>
          </a:p>
        </p:txBody>
      </p:sp>
    </p:spTree>
    <p:extLst>
      <p:ext uri="{BB962C8B-B14F-4D97-AF65-F5344CB8AC3E}">
        <p14:creationId xmlns:p14="http://schemas.microsoft.com/office/powerpoint/2010/main" val="338677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EC98972-9772-49D2-897F-A97F7D234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1" y="263471"/>
            <a:ext cx="3521990" cy="234799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AE71801-CC4B-499E-9993-8511CB932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24" y="3851747"/>
            <a:ext cx="3337302" cy="223182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09A122-0B8C-46AE-A00E-E3CCF0F5A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46" y="3429000"/>
            <a:ext cx="3179648" cy="212197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A899764-ECDD-40F2-910E-694B8212FC75}"/>
              </a:ext>
            </a:extLst>
          </p:cNvPr>
          <p:cNvSpPr txBox="1"/>
          <p:nvPr/>
        </p:nvSpPr>
        <p:spPr>
          <a:xfrm>
            <a:off x="4928461" y="635431"/>
            <a:ext cx="5269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Szeroka gama zajęć sportowych z trenerami współpracujących z nami stowarzyszeń: siatkówka, badminton, piłka nożna, taniec.</a:t>
            </a:r>
          </a:p>
        </p:txBody>
      </p:sp>
    </p:spTree>
    <p:extLst>
      <p:ext uri="{BB962C8B-B14F-4D97-AF65-F5344CB8AC3E}">
        <p14:creationId xmlns:p14="http://schemas.microsoft.com/office/powerpoint/2010/main" val="1154515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7C5453C5-9209-4E1B-9DB8-532167CCEAE9}"/>
              </a:ext>
            </a:extLst>
          </p:cNvPr>
          <p:cNvSpPr/>
          <p:nvPr/>
        </p:nvSpPr>
        <p:spPr>
          <a:xfrm>
            <a:off x="3035084" y="247974"/>
            <a:ext cx="6121831" cy="1596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Projekty międzynarodowe:</a:t>
            </a:r>
            <a:br>
              <a:rPr lang="pl-PL" dirty="0"/>
            </a:br>
            <a:r>
              <a:rPr lang="pl-PL" dirty="0" err="1"/>
              <a:t>eTwinning</a:t>
            </a:r>
            <a:r>
              <a:rPr lang="pl-PL" dirty="0"/>
              <a:t>, Erasmus Plus, Polsko-Niemiecka Współpraca Młodzieży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C414D56-6883-4E49-9E05-0F4F0768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82" y="2112827"/>
            <a:ext cx="4143214" cy="31074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0CD2CD5-8782-48AD-9897-CBAFAEF9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8" y="5837388"/>
            <a:ext cx="1951547" cy="5574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F6E25E6-1A41-4DAB-9E7E-E232A7B64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95" y="5400000"/>
            <a:ext cx="3901440" cy="87477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445FAF4-3233-44F2-B897-1A29D5C59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5" y="1932536"/>
            <a:ext cx="4572000" cy="257175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9DB17DC-97E5-4303-B80B-B98E51FF2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4" y="2737479"/>
            <a:ext cx="3059763" cy="3744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1752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391</TotalTime>
  <Words>387</Words>
  <Application>Microsoft Office PowerPoint</Application>
  <PresentationFormat>Panoramiczny</PresentationFormat>
  <Paragraphs>52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Jon</vt:lpstr>
      <vt:lpstr>Prezentacja programu PowerPoint</vt:lpstr>
      <vt:lpstr>W tej prezentacji poznasz naszą szkołę i jej nauczycieli, dowiesz się, jakie klasy zamierzamy utworzyć w roku szkolnym  2022/2023, i przede wszystkim dowiesz się, dlaczego Mickiewicz to dobry wybór!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Wspomnień czar…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Walenciak</dc:creator>
  <cp:lastModifiedBy>Tomasz Walenciak</cp:lastModifiedBy>
  <cp:revision>15</cp:revision>
  <dcterms:created xsi:type="dcterms:W3CDTF">2021-03-22T11:31:17Z</dcterms:created>
  <dcterms:modified xsi:type="dcterms:W3CDTF">2022-04-22T12:25:34Z</dcterms:modified>
</cp:coreProperties>
</file>